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65" r:id="rId2"/>
    <p:sldId id="499" r:id="rId3"/>
    <p:sldId id="479" r:id="rId4"/>
    <p:sldId id="429" r:id="rId5"/>
    <p:sldId id="423" r:id="rId6"/>
    <p:sldId id="433" r:id="rId7"/>
    <p:sldId id="448" r:id="rId8"/>
    <p:sldId id="449" r:id="rId9"/>
    <p:sldId id="432" r:id="rId10"/>
    <p:sldId id="431" r:id="rId11"/>
    <p:sldId id="492" r:id="rId12"/>
    <p:sldId id="483" r:id="rId13"/>
    <p:sldId id="442" r:id="rId14"/>
    <p:sldId id="475" r:id="rId15"/>
    <p:sldId id="476" r:id="rId16"/>
    <p:sldId id="495" r:id="rId17"/>
    <p:sldId id="505" r:id="rId18"/>
    <p:sldId id="496" r:id="rId19"/>
    <p:sldId id="488" r:id="rId20"/>
    <p:sldId id="490" r:id="rId21"/>
    <p:sldId id="489" r:id="rId22"/>
    <p:sldId id="493" r:id="rId23"/>
    <p:sldId id="503" r:id="rId24"/>
    <p:sldId id="497" r:id="rId25"/>
    <p:sldId id="498" r:id="rId26"/>
    <p:sldId id="502" r:id="rId27"/>
    <p:sldId id="362" r:id="rId28"/>
    <p:sldId id="482" r:id="rId29"/>
    <p:sldId id="413" r:id="rId30"/>
    <p:sldId id="4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3D5"/>
    <a:srgbClr val="BDD8DD"/>
    <a:srgbClr val="C3D1D7"/>
    <a:srgbClr val="F8F8F8"/>
    <a:srgbClr val="FF99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5179" autoAdjust="0"/>
  </p:normalViewPr>
  <p:slideViewPr>
    <p:cSldViewPr>
      <p:cViewPr varScale="1">
        <p:scale>
          <a:sx n="74" d="100"/>
          <a:sy n="74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D52E-95B8-4DCB-A3E7-426FE9DE4A1B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439C-C473-4CE3-9722-D4C341AB7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9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439C-C473-4CE3-9722-D4C341AB7AD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9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439C-C473-4CE3-9722-D4C341AB7A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0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439C-C473-4CE3-9722-D4C341AB7A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0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439C-C473-4CE3-9722-D4C341AB7A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9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439C-C473-4CE3-9722-D4C341AB7AD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2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439C-C473-4CE3-9722-D4C341AB7AD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93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439C-C473-4CE3-9722-D4C341AB7AD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AAFD1-6AF8-4C2A-821F-2B683B4F59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64F08-A195-43D8-92F8-42B66F0A69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RG Comm Logo.gif"/>
          <p:cNvPicPr>
            <a:picLocks noChangeAspect="1"/>
          </p:cNvPicPr>
          <p:nvPr userDrawn="1"/>
        </p:nvPicPr>
        <p:blipFill>
          <a:blip r:embed="rId14" cstate="print">
            <a:grayscl/>
          </a:blip>
          <a:stretch>
            <a:fillRect/>
          </a:stretch>
        </p:blipFill>
        <p:spPr>
          <a:xfrm>
            <a:off x="8077200" y="6172200"/>
            <a:ext cx="914400" cy="486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6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 spd="med"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goyette.com/" TargetMode="External"/><Relationship Id="rId2" Type="http://schemas.openxmlformats.org/officeDocument/2006/relationships/hyperlink" Target="mailto:scott@scotttgoyette.com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twitter.com/existmindfully" TargetMode="External"/><Relationship Id="rId4" Type="http://schemas.openxmlformats.org/officeDocument/2006/relationships/hyperlink" Target="http://www.facebook.com/existingmindfull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5824" y="2286000"/>
            <a:ext cx="8839200" cy="23012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Mindful Living for Team Players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/>
            </a:r>
            <a:b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endParaRPr lang="en-US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80048" cy="2133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Scott Goyette</a:t>
            </a:r>
          </a:p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Your Mindful Living Expert 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7" name="Picture 6" descr="NRG Comm Logo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8077200" y="6172200"/>
            <a:ext cx="914400" cy="4865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304800"/>
            <a:ext cx="12039600" cy="71458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-279400"/>
            <a:ext cx="12151217" cy="71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39" y="990600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Study Results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Brain Waves - Gamma, Beta, Alpha, Theta and Delta</a:t>
            </a:r>
            <a:b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7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Laughter helped create a perfect mix of Alpha and Beta</a:t>
            </a:r>
            <a:endParaRPr lang="en-US" sz="27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want a combination of Alpha and Beta.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Alpha waves are the bridge between our conscious and unconscious mind.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 much Beta creates anxiety and an inability to focus and/or relax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01652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52400"/>
            <a:ext cx="4977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 Your Energy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3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SECRET SAUCE </a:t>
            </a:r>
          </a:p>
          <a:p>
            <a:pPr marL="0" indent="0" algn="ctr">
              <a:buNone/>
            </a:pP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all parts of your life, be willing to </a:t>
            </a:r>
          </a:p>
          <a:p>
            <a:pPr marL="0" indent="0" algn="ctr">
              <a:buNone/>
            </a:pPr>
            <a:r>
              <a:rPr lang="en-US" sz="3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give and receive gracefully…and always</a:t>
            </a:r>
          </a:p>
          <a:p>
            <a:pPr marL="0" indent="0" algn="ctr">
              <a:buNone/>
            </a:pPr>
            <a:endParaRPr lang="en-US" sz="39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 with Your Heart</a:t>
            </a:r>
          </a:p>
          <a:p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56634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Positive Language</a:t>
            </a:r>
          </a:p>
          <a:p>
            <a:pPr marL="0" indent="0">
              <a:buNone/>
            </a:pPr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you speak positively of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yourself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 We often speak of others the same as ourselves.</a:t>
            </a:r>
          </a:p>
          <a:p>
            <a:pPr marL="0" lv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Studies show we belittle ourselves over 800 times each day.</a:t>
            </a:r>
          </a:p>
          <a:p>
            <a:pPr marL="0" lv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 million new cells produced daily. Give them a positive space in which to grow.</a:t>
            </a:r>
          </a:p>
          <a:p>
            <a:pPr marL="0" lv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Having a sense of gratitude and appreciation helps to build the foundation for future joy and good health.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</a:t>
            </a:r>
            <a:endParaRPr lang="en-US" sz="4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56510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2025091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9"/>
          <a:stretch/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151" y="3810000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Compliment Sandwich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0090"/>
            <a:ext cx="2903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Practice Your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Positivity </a:t>
            </a:r>
          </a:p>
        </p:txBody>
      </p:sp>
    </p:spTree>
    <p:extLst>
      <p:ext uri="{BB962C8B-B14F-4D97-AF65-F5344CB8AC3E}">
        <p14:creationId xmlns:p14="http://schemas.microsoft.com/office/powerpoint/2010/main" val="4212045904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-152400"/>
            <a:ext cx="13936980" cy="8534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400" y="5688496"/>
            <a:ext cx="99822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Your Words Matter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03" y="2743200"/>
            <a:ext cx="852079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WHY BE A PERSON WHO EMPOWERS OTHERS?</a:t>
            </a:r>
          </a:p>
          <a:p>
            <a:pPr algn="ctr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Three Rewarding Stories of Kindness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80924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4876800" cy="49053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81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31" y="2667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are </a:t>
            </a:r>
            <a:r>
              <a:rPr lang="en-US" sz="5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Truly Limitless</a:t>
            </a:r>
            <a:endParaRPr lang="en-US" sz="5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89124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dssmile.com/wp-content/uploads/2014/05/depressed_man_silhouette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r="-1"/>
          <a:stretch/>
        </p:blipFill>
        <p:spPr bwMode="auto">
          <a:xfrm>
            <a:off x="0" y="1"/>
            <a:ext cx="9144000" cy="68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057400"/>
            <a:ext cx="1725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Alan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97570850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77632"/>
            <a:ext cx="4286250" cy="21431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48" y="875370"/>
            <a:ext cx="4728693" cy="35465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3" y="1143000"/>
            <a:ext cx="4100988" cy="30112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6491368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mplete-strength-training.com/images/weight-training-for-teenag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 b="5909"/>
          <a:stretch/>
        </p:blipFill>
        <p:spPr bwMode="auto">
          <a:xfrm>
            <a:off x="-511635" y="0"/>
            <a:ext cx="9655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13976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9/95/LAFD_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67000"/>
            <a:ext cx="7059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Angel You Never Knew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66597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895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Ten Positives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7088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19400"/>
            <a:ext cx="6796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ARE ONLY HUMAN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54100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9248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THE MASTER IN THE ART OF LIVING</a:t>
            </a:r>
            <a:b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Master in the Art of Living makes little distinction 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between his work and his play, his labor and his leisure, 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 mind and his body, his education and his recreation, 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 love and his religion.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hardly knows which is which.  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simply pursues his vision of excellence in whatever he does, leaving others to decide whether he is working or playing. To him, he is always doing both.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James Michener</a:t>
            </a:r>
          </a:p>
          <a:p>
            <a:pPr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</a:t>
            </a:r>
            <a:r>
              <a:rPr lang="en-US" sz="2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Pulitzer Prize Winning Novelist</a:t>
            </a:r>
            <a:endParaRPr lang="en-US" sz="2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798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71800"/>
            <a:ext cx="838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www.thedeedchain.com</a:t>
            </a:r>
          </a:p>
          <a:p>
            <a:pPr algn="ctr"/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6064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4000" y="-228600"/>
            <a:ext cx="9779000" cy="73342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885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815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Scott </a:t>
            </a:r>
            <a:r>
              <a:rPr lang="en-US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Goyette</a:t>
            </a:r>
            <a:endParaRPr lang="en-US" sz="6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512-748-0803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scott@scottgoyette.com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www.scottgoyette.com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www.facebook.com/existingmindfully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www.twitter.com/existmindfully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6676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Happy People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 realize that having a consistently positive mindset in </a:t>
            </a:r>
            <a:r>
              <a:rPr lang="en-US" sz="3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both their 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professional and personal lives is paramount to happiness.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32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Fulfilled People </a:t>
            </a:r>
          </a:p>
          <a:p>
            <a:pPr marL="0" indent="0">
              <a:buNone/>
            </a:pPr>
            <a:endParaRPr lang="en-US" sz="1600" b="1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 nurture their energy and take care of their needs first, so they are able to fulfill their life purpose and serves others as well.</a:t>
            </a:r>
          </a:p>
        </p:txBody>
      </p:sp>
    </p:spTree>
    <p:extLst>
      <p:ext uri="{BB962C8B-B14F-4D97-AF65-F5344CB8AC3E}">
        <p14:creationId xmlns:p14="http://schemas.microsoft.com/office/powerpoint/2010/main" val="115605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12" y="1981200"/>
            <a:ext cx="6874788" cy="41148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1457980"/>
            <a:ext cx="6414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TAKE CARE OF YOURSELF…FIRST!</a:t>
            </a:r>
            <a:endParaRPr lang="en-US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3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can I take better care of </a:t>
            </a:r>
            <a:r>
              <a:rPr lang="en-US" sz="1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myself, allowing </a:t>
            </a:r>
            <a:r>
              <a:rPr lang="en-US" sz="1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 to become a better person for </a:t>
            </a:r>
            <a:r>
              <a:rPr lang="en-US" sz="1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all? </a:t>
            </a:r>
            <a:endParaRPr lang="en-US" sz="1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9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9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WITH ACTION</a:t>
            </a:r>
          </a:p>
          <a:p>
            <a:pPr marL="0" indent="0">
              <a:buNone/>
            </a:pPr>
            <a:endParaRPr lang="en-US" sz="9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9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Become more self aware!</a:t>
            </a:r>
          </a:p>
          <a:p>
            <a:pPr marL="0" indent="0">
              <a:buNone/>
            </a:pPr>
            <a:r>
              <a:rPr lang="en-US" sz="9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Do things you enjoy that naturally energize you!</a:t>
            </a:r>
          </a:p>
          <a:p>
            <a:pPr marL="0" indent="0">
              <a:buNone/>
            </a:pPr>
            <a:r>
              <a:rPr lang="en-US" sz="9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Take care of your physical being!</a:t>
            </a:r>
          </a:p>
          <a:p>
            <a:pPr marL="0" indent="0">
              <a:buNone/>
            </a:pPr>
            <a:r>
              <a:rPr lang="en-US" sz="9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Decompress in a way that suits you and those around you!</a:t>
            </a:r>
          </a:p>
          <a:p>
            <a:pPr marL="0" indent="0">
              <a:buNone/>
            </a:pPr>
            <a:r>
              <a:rPr lang="en-US" sz="9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Realize that Laughter is the best medicine!</a:t>
            </a:r>
          </a:p>
          <a:p>
            <a:pPr marL="0" indent="0">
              <a:buNone/>
            </a:pPr>
            <a:r>
              <a:rPr lang="en-US" sz="9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Make your words positive, since they shape you!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sz="5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9001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0" y="609600"/>
            <a:ext cx="6485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What would you do differently?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3575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An extra hour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1" y="-2133600"/>
            <a:ext cx="9164782" cy="12420600"/>
          </a:xfrm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8556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Rediscovering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Natural State of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Balance! - FREE</a:t>
            </a:r>
            <a:endParaRPr lang="en-US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465" y="0"/>
            <a:ext cx="918556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  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Give a gift to those around you - decompress!</a:t>
            </a:r>
            <a:endParaRPr lang="en-US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9441</TotalTime>
  <Words>346</Words>
  <Application>Microsoft Office PowerPoint</Application>
  <PresentationFormat>On-screen Show (4:3)</PresentationFormat>
  <Paragraphs>82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Open Sans Light</vt:lpstr>
      <vt:lpstr>Office Theme</vt:lpstr>
      <vt:lpstr>Mindful Living for Team Players   </vt:lpstr>
      <vt:lpstr>PowerPoint Presentation</vt:lpstr>
      <vt:lpstr>PowerPoint Presentation</vt:lpstr>
      <vt:lpstr>Happy People   They realize that having a consistently positive mindset in both their professional and personal lives is paramount to happiness.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Results  Brain Waves - Gamma, Beta, Alpha, Theta and Delta  Laughter helped create a perfect mix of Alpha and Beta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Your Words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Balance?</dc:title>
  <dc:creator>Scott</dc:creator>
  <cp:lastModifiedBy>user</cp:lastModifiedBy>
  <cp:revision>474</cp:revision>
  <dcterms:created xsi:type="dcterms:W3CDTF">2009-06-08T05:03:36Z</dcterms:created>
  <dcterms:modified xsi:type="dcterms:W3CDTF">2016-12-09T19:36:12Z</dcterms:modified>
</cp:coreProperties>
</file>