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3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drawings/drawing5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drawings/drawing6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7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8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9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9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10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5.xml" ContentType="application/vnd.openxmlformats-officedocument.themeOverride+xml"/>
  <Override PartName="/ppt/drawings/drawing10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11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11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12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6.xml" ContentType="application/vnd.openxmlformats-officedocument.themeOverride+xml"/>
  <Override PartName="/ppt/drawings/drawing12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13.xml" ContentType="application/vnd.openxmlformats-officedocument.drawingml.chart+xml"/>
  <Override PartName="/ppt/theme/themeOverride7.xml" ContentType="application/vnd.openxmlformats-officedocument.themeOverride+xml"/>
  <Override PartName="/ppt/drawings/drawing13.xml" ContentType="application/vnd.openxmlformats-officedocument.drawingml.chartshape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4.xml" ContentType="application/vnd.openxmlformats-officedocument.drawingml.chart+xml"/>
  <Override PartName="/ppt/theme/themeOverride8.xml" ContentType="application/vnd.openxmlformats-officedocument.themeOverride+xml"/>
  <Override PartName="/ppt/drawings/drawing14.xml" ContentType="application/vnd.openxmlformats-officedocument.drawingml.chartshapes+xml"/>
  <Override PartName="/ppt/notesSlides/notesSlide21.xml" ContentType="application/vnd.openxmlformats-officedocument.presentationml.notesSlide+xml"/>
  <Override PartName="/ppt/charts/chart15.xml" ContentType="application/vnd.openxmlformats-officedocument.drawingml.chart+xml"/>
  <Override PartName="/ppt/drawings/drawing15.xml" ContentType="application/vnd.openxmlformats-officedocument.drawingml.chartshape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16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16.xml" ContentType="application/vnd.openxmlformats-officedocument.drawingml.chartshapes+xml"/>
  <Override PartName="/ppt/notesSlides/notesSlide25.xml" ContentType="application/vnd.openxmlformats-officedocument.presentationml.notesSlide+xml"/>
  <Override PartName="/ppt/charts/chart17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17.xml" ContentType="application/vnd.openxmlformats-officedocument.drawingml.chartshapes+xml"/>
  <Override PartName="/ppt/notesSlides/notesSlide26.xml" ContentType="application/vnd.openxmlformats-officedocument.presentationml.notesSlide+xml"/>
  <Override PartName="/ppt/charts/chart18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27" r:id="rId2"/>
    <p:sldId id="635" r:id="rId3"/>
    <p:sldId id="305" r:id="rId4"/>
    <p:sldId id="410" r:id="rId5"/>
    <p:sldId id="700" r:id="rId6"/>
    <p:sldId id="670" r:id="rId7"/>
    <p:sldId id="681" r:id="rId8"/>
    <p:sldId id="707" r:id="rId9"/>
    <p:sldId id="387" r:id="rId10"/>
    <p:sldId id="641" r:id="rId11"/>
    <p:sldId id="708" r:id="rId12"/>
    <p:sldId id="659" r:id="rId13"/>
    <p:sldId id="625" r:id="rId14"/>
    <p:sldId id="709" r:id="rId15"/>
    <p:sldId id="648" r:id="rId16"/>
    <p:sldId id="697" r:id="rId17"/>
    <p:sldId id="642" r:id="rId18"/>
    <p:sldId id="362" r:id="rId19"/>
    <p:sldId id="398" r:id="rId20"/>
    <p:sldId id="399" r:id="rId21"/>
    <p:sldId id="696" r:id="rId22"/>
    <p:sldId id="711" r:id="rId23"/>
    <p:sldId id="402" r:id="rId24"/>
    <p:sldId id="704" r:id="rId25"/>
    <p:sldId id="710" r:id="rId26"/>
    <p:sldId id="712" r:id="rId27"/>
    <p:sldId id="428" r:id="rId2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B9FFD9"/>
    <a:srgbClr val="FEE8E6"/>
    <a:srgbClr val="85FFBC"/>
    <a:srgbClr val="DD5205"/>
    <a:srgbClr val="575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5" autoAdjust="0"/>
    <p:restoredTop sz="94444" autoAdjust="0"/>
  </p:normalViewPr>
  <p:slideViewPr>
    <p:cSldViewPr>
      <p:cViewPr varScale="1">
        <p:scale>
          <a:sx n="68" d="100"/>
          <a:sy n="68" d="100"/>
        </p:scale>
        <p:origin x="141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6.xml"/><Relationship Id="rId1" Type="http://schemas.microsoft.com/office/2011/relationships/chartStyle" Target="style6.xml"/><Relationship Id="rId5" Type="http://schemas.openxmlformats.org/officeDocument/2006/relationships/chartUserShapes" Target="../drawings/drawing10.xml"/><Relationship Id="rId4" Type="http://schemas.openxmlformats.org/officeDocument/2006/relationships/oleObject" Target="file:///A:\M-Presentations\2023-5-10%20(PSFOA)\Copy%20of%20Data(Presentation)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A:\M-Presentations\2021\2021-4%20(SEC)\Seattle_Bellevue_permits.xlsx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8.xml"/><Relationship Id="rId1" Type="http://schemas.microsoft.com/office/2011/relationships/chartStyle" Target="style8.xml"/><Relationship Id="rId5" Type="http://schemas.openxmlformats.org/officeDocument/2006/relationships/chartUserShapes" Target="../drawings/drawing12.xml"/><Relationship Id="rId4" Type="http://schemas.openxmlformats.org/officeDocument/2006/relationships/oleObject" Target="file:///A:\M-Presentations\2023-5-10%20(PSFOA)\DSA%20office%20workers%20downtown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3.xml"/><Relationship Id="rId2" Type="http://schemas.openxmlformats.org/officeDocument/2006/relationships/oleObject" Target="file:///A:\M-Presentations\2022\2022-3-9%20(FC)\NC_slide.xlsx" TargetMode="External"/><Relationship Id="rId1" Type="http://schemas.openxmlformats.org/officeDocument/2006/relationships/themeOverride" Target="../theme/themeOverride7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4.xml"/><Relationship Id="rId2" Type="http://schemas.openxmlformats.org/officeDocument/2006/relationships/oleObject" Target="file:///A:\M-Presentations\2022\2022-3-9%20(FC)\NC_slide.xlsx" TargetMode="External"/><Relationship Id="rId1" Type="http://schemas.openxmlformats.org/officeDocument/2006/relationships/themeOverride" Target="../theme/themeOverride8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oleObject" Target="file:///A:\M-Presentations\2023-2-27%20(Ratings)\Chart%20%235%20-%20Taxable%20Sales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calla\Dropbox\Economics\REET\REET_sectors.xlsx" TargetMode="Externa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calla\Dropbox\Economics\REET\REET_sectors.xlsx" TargetMode="Externa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A:\M-Presentations\2019\2019-7-19%20(FC)\UE_by_race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3.xml"/><Relationship Id="rId4" Type="http://schemas.openxmlformats.org/officeDocument/2006/relationships/oleObject" Target="file:///A:\M-Presentations\2023-3-9%20(FC)\CIVPART.xls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A:\M-Presentations\2022\2022-6-7%20(PSFOA)\CPIAUCSL.xls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A:\M-Presentations\2021\2021-3-10%20(FC)\Copy%20of%20WA-QB-historical-NSA-all%20areas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calla\Dropbox\Economics\Inflation\SEACPIU_category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A:\M-Presentations\2021\2021-3-10%20(FC)\CaseShillerandRent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40" b="1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r>
              <a:rPr lang="en-US" sz="2000" dirty="0"/>
              <a:t>U.S.</a:t>
            </a:r>
            <a:r>
              <a:rPr lang="en-US" sz="2000" baseline="0" dirty="0"/>
              <a:t> Monthly Job Adds</a:t>
            </a:r>
            <a:endParaRPr lang="en-US" sz="2000" dirty="0"/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40" b="1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r>
              <a:rPr lang="en-US" sz="1200" b="1" i="0" baseline="0" dirty="0">
                <a:solidFill>
                  <a:srgbClr val="00B050"/>
                </a:solidFill>
                <a:effectLst/>
              </a:rPr>
              <a:t>In thousands,</a:t>
            </a:r>
            <a:r>
              <a:rPr lang="en-US" sz="1200" b="1" i="0" baseline="0" dirty="0">
                <a:solidFill>
                  <a:srgbClr val="FFC000"/>
                </a:solidFill>
                <a:effectLst/>
              </a:rPr>
              <a:t> with recession bars and</a:t>
            </a:r>
            <a:r>
              <a:rPr lang="en-US" sz="1200" b="1" i="0" baseline="0" dirty="0">
                <a:effectLst/>
              </a:rPr>
              <a:t> </a:t>
            </a:r>
            <a:r>
              <a:rPr lang="en-US" sz="1200" b="1" i="0" baseline="0" dirty="0">
                <a:solidFill>
                  <a:srgbClr val="C00000"/>
                </a:solidFill>
                <a:effectLst/>
              </a:rPr>
              <a:t>rolling annual average line</a:t>
            </a:r>
            <a:endParaRPr lang="en-US" sz="1200" dirty="0">
              <a:solidFill>
                <a:srgbClr val="00B050"/>
              </a:solidFill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40" b="1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r>
              <a:rPr lang="en-US" sz="1200" dirty="0"/>
              <a:t>Source: Bureau</a:t>
            </a:r>
            <a:r>
              <a:rPr lang="en-US" sz="1200" baseline="0" dirty="0"/>
              <a:t> of Labor Statistics</a:t>
            </a:r>
            <a:endParaRPr lang="en-US" sz="1200" dirty="0"/>
          </a:p>
        </c:rich>
      </c:tx>
      <c:layout>
        <c:manualLayout>
          <c:xMode val="edge"/>
          <c:yMode val="edge"/>
          <c:x val="0.24769236657917759"/>
          <c:y val="1.356202717307395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6753499562554686E-2"/>
          <c:y val="0.16116296124749113"/>
          <c:w val="0.89824650043744547"/>
          <c:h val="0.751128801914466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US_emp!$B$32</c:f>
              <c:strCache>
                <c:ptCount val="1"/>
              </c:strCache>
            </c:strRef>
          </c:tx>
          <c:spPr>
            <a:solidFill>
              <a:schemeClr val="accent1">
                <a:alpha val="75000"/>
              </a:schemeClr>
            </a:solidFill>
            <a:ln w="3175">
              <a:noFill/>
            </a:ln>
          </c:spPr>
          <c:invertIfNegative val="0"/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7AE-42B8-B45A-EB57FD28603F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7AE-42B8-B45A-EB57FD28603F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37AE-42B8-B45A-EB57FD28603F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37AE-42B8-B45A-EB57FD28603F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37AE-42B8-B45A-EB57FD28603F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37AE-42B8-B45A-EB57FD28603F}"/>
              </c:ext>
            </c:extLst>
          </c:dPt>
          <c:dPt>
            <c:idx val="2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37AE-42B8-B45A-EB57FD28603F}"/>
              </c:ext>
            </c:extLst>
          </c:dPt>
          <c:dPt>
            <c:idx val="2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37AE-42B8-B45A-EB57FD28603F}"/>
              </c:ext>
            </c:extLst>
          </c:dPt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37AE-42B8-B45A-EB57FD28603F}"/>
              </c:ext>
            </c:extLst>
          </c:dPt>
          <c:dPt>
            <c:idx val="23"/>
            <c:invertIfNegative val="0"/>
            <c:bubble3D val="0"/>
            <c:spPr>
              <a:solidFill>
                <a:srgbClr val="FFC000">
                  <a:alpha val="75000"/>
                </a:srgbClr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0A-37AE-42B8-B45A-EB57FD28603F}"/>
              </c:ext>
            </c:extLst>
          </c:dPt>
          <c:dPt>
            <c:idx val="24"/>
            <c:invertIfNegative val="0"/>
            <c:bubble3D val="0"/>
            <c:spPr>
              <a:solidFill>
                <a:srgbClr val="FFC000">
                  <a:alpha val="75000"/>
                </a:srgbClr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0C-37AE-42B8-B45A-EB57FD28603F}"/>
              </c:ext>
            </c:extLst>
          </c:dPt>
          <c:dPt>
            <c:idx val="25"/>
            <c:invertIfNegative val="0"/>
            <c:bubble3D val="0"/>
            <c:spPr>
              <a:solidFill>
                <a:srgbClr val="FFC000">
                  <a:alpha val="75000"/>
                </a:srgbClr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0E-37AE-42B8-B45A-EB57FD28603F}"/>
              </c:ext>
            </c:extLst>
          </c:dPt>
          <c:dPt>
            <c:idx val="26"/>
            <c:invertIfNegative val="0"/>
            <c:bubble3D val="0"/>
            <c:spPr>
              <a:solidFill>
                <a:srgbClr val="FFC000">
                  <a:alpha val="75000"/>
                </a:srgbClr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10-37AE-42B8-B45A-EB57FD28603F}"/>
              </c:ext>
            </c:extLst>
          </c:dPt>
          <c:dPt>
            <c:idx val="27"/>
            <c:invertIfNegative val="0"/>
            <c:bubble3D val="0"/>
            <c:spPr>
              <a:solidFill>
                <a:srgbClr val="FFC000">
                  <a:alpha val="75000"/>
                </a:srgbClr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12-37AE-42B8-B45A-EB57FD28603F}"/>
              </c:ext>
            </c:extLst>
          </c:dPt>
          <c:dPt>
            <c:idx val="28"/>
            <c:invertIfNegative val="0"/>
            <c:bubble3D val="0"/>
            <c:spPr>
              <a:solidFill>
                <a:srgbClr val="FFC000">
                  <a:alpha val="75000"/>
                </a:srgbClr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14-37AE-42B8-B45A-EB57FD28603F}"/>
              </c:ext>
            </c:extLst>
          </c:dPt>
          <c:dPt>
            <c:idx val="29"/>
            <c:invertIfNegative val="0"/>
            <c:bubble3D val="0"/>
            <c:spPr>
              <a:solidFill>
                <a:srgbClr val="FFC000">
                  <a:alpha val="75000"/>
                </a:srgbClr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16-37AE-42B8-B45A-EB57FD28603F}"/>
              </c:ext>
            </c:extLst>
          </c:dPt>
          <c:dPt>
            <c:idx val="30"/>
            <c:invertIfNegative val="0"/>
            <c:bubble3D val="0"/>
            <c:spPr>
              <a:solidFill>
                <a:srgbClr val="FFC000">
                  <a:alpha val="75000"/>
                </a:srgbClr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18-37AE-42B8-B45A-EB57FD28603F}"/>
              </c:ext>
            </c:extLst>
          </c:dPt>
          <c:dPt>
            <c:idx val="31"/>
            <c:invertIfNegative val="0"/>
            <c:bubble3D val="0"/>
            <c:spPr>
              <a:solidFill>
                <a:srgbClr val="FFC000">
                  <a:alpha val="75000"/>
                </a:srgbClr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1A-37AE-42B8-B45A-EB57FD28603F}"/>
              </c:ext>
            </c:extLst>
          </c:dPt>
          <c:dPt>
            <c:idx val="32"/>
            <c:invertIfNegative val="0"/>
            <c:bubble3D val="0"/>
            <c:spPr>
              <a:solidFill>
                <a:srgbClr val="FFC000">
                  <a:alpha val="75000"/>
                </a:srgbClr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1C-37AE-42B8-B45A-EB57FD28603F}"/>
              </c:ext>
            </c:extLst>
          </c:dPt>
          <c:dPt>
            <c:idx val="33"/>
            <c:invertIfNegative val="0"/>
            <c:bubble3D val="0"/>
            <c:spPr>
              <a:solidFill>
                <a:srgbClr val="FFC000">
                  <a:alpha val="75000"/>
                </a:srgbClr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1E-37AE-42B8-B45A-EB57FD28603F}"/>
              </c:ext>
            </c:extLst>
          </c:dPt>
          <c:dPt>
            <c:idx val="34"/>
            <c:invertIfNegative val="0"/>
            <c:bubble3D val="0"/>
            <c:spPr>
              <a:solidFill>
                <a:srgbClr val="FFC000">
                  <a:alpha val="75000"/>
                </a:srgbClr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20-37AE-42B8-B45A-EB57FD28603F}"/>
              </c:ext>
            </c:extLst>
          </c:dPt>
          <c:dPt>
            <c:idx val="35"/>
            <c:invertIfNegative val="0"/>
            <c:bubble3D val="0"/>
            <c:spPr>
              <a:solidFill>
                <a:srgbClr val="FFC000">
                  <a:alpha val="75000"/>
                </a:srgbClr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22-37AE-42B8-B45A-EB57FD28603F}"/>
              </c:ext>
            </c:extLst>
          </c:dPt>
          <c:dPt>
            <c:idx val="36"/>
            <c:invertIfNegative val="0"/>
            <c:bubble3D val="0"/>
            <c:spPr>
              <a:solidFill>
                <a:srgbClr val="FFC000">
                  <a:alpha val="75000"/>
                </a:srgbClr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24-37AE-42B8-B45A-EB57FD28603F}"/>
              </c:ext>
            </c:extLst>
          </c:dPt>
          <c:dPt>
            <c:idx val="37"/>
            <c:invertIfNegative val="0"/>
            <c:bubble3D val="0"/>
            <c:spPr>
              <a:solidFill>
                <a:srgbClr val="FFC000">
                  <a:alpha val="75000"/>
                </a:srgbClr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26-37AE-42B8-B45A-EB57FD28603F}"/>
              </c:ext>
            </c:extLst>
          </c:dPt>
          <c:dPt>
            <c:idx val="38"/>
            <c:invertIfNegative val="0"/>
            <c:bubble3D val="0"/>
            <c:spPr>
              <a:solidFill>
                <a:srgbClr val="FFC000">
                  <a:alpha val="75000"/>
                </a:srgbClr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28-37AE-42B8-B45A-EB57FD28603F}"/>
              </c:ext>
            </c:extLst>
          </c:dPt>
          <c:dPt>
            <c:idx val="39"/>
            <c:invertIfNegative val="0"/>
            <c:bubble3D val="0"/>
            <c:spPr>
              <a:solidFill>
                <a:srgbClr val="FFC000">
                  <a:alpha val="75000"/>
                </a:srgbClr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2A-37AE-42B8-B45A-EB57FD28603F}"/>
              </c:ext>
            </c:extLst>
          </c:dPt>
          <c:dPt>
            <c:idx val="40"/>
            <c:invertIfNegative val="0"/>
            <c:bubble3D val="0"/>
            <c:spPr>
              <a:solidFill>
                <a:srgbClr val="FFC000">
                  <a:alpha val="75000"/>
                </a:srgbClr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2C-37AE-42B8-B45A-EB57FD28603F}"/>
              </c:ext>
            </c:extLst>
          </c:dPt>
          <c:dPt>
            <c:idx val="41"/>
            <c:invertIfNegative val="0"/>
            <c:bubble3D val="0"/>
            <c:spPr>
              <a:solidFill>
                <a:srgbClr val="FFC000">
                  <a:alpha val="75000"/>
                </a:srgbClr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2E-37AE-42B8-B45A-EB57FD28603F}"/>
              </c:ext>
            </c:extLst>
          </c:dPt>
          <c:dPt>
            <c:idx val="9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F-37AE-42B8-B45A-EB57FD28603F}"/>
              </c:ext>
            </c:extLst>
          </c:dPt>
          <c:dPt>
            <c:idx val="9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30-37AE-42B8-B45A-EB57FD28603F}"/>
              </c:ext>
            </c:extLst>
          </c:dPt>
          <c:dPt>
            <c:idx val="9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31-37AE-42B8-B45A-EB57FD28603F}"/>
              </c:ext>
            </c:extLst>
          </c:dPt>
          <c:dPt>
            <c:idx val="9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32-37AE-42B8-B45A-EB57FD28603F}"/>
              </c:ext>
            </c:extLst>
          </c:dPt>
          <c:dPt>
            <c:idx val="9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33-37AE-42B8-B45A-EB57FD28603F}"/>
              </c:ext>
            </c:extLst>
          </c:dPt>
          <c:dPt>
            <c:idx val="10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34-37AE-42B8-B45A-EB57FD28603F}"/>
              </c:ext>
            </c:extLst>
          </c:dPt>
          <c:dPt>
            <c:idx val="10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35-37AE-42B8-B45A-EB57FD28603F}"/>
              </c:ext>
            </c:extLst>
          </c:dPt>
          <c:dPt>
            <c:idx val="10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36-37AE-42B8-B45A-EB57FD28603F}"/>
              </c:ext>
            </c:extLst>
          </c:dPt>
          <c:dPt>
            <c:idx val="10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37-37AE-42B8-B45A-EB57FD28603F}"/>
              </c:ext>
            </c:extLst>
          </c:dPt>
          <c:dPt>
            <c:idx val="10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38-37AE-42B8-B45A-EB57FD28603F}"/>
              </c:ext>
            </c:extLst>
          </c:dPt>
          <c:dPt>
            <c:idx val="10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39-37AE-42B8-B45A-EB57FD28603F}"/>
              </c:ext>
            </c:extLst>
          </c:dPt>
          <c:dPt>
            <c:idx val="10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3A-37AE-42B8-B45A-EB57FD28603F}"/>
              </c:ext>
            </c:extLst>
          </c:dPt>
          <c:dPt>
            <c:idx val="10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3B-37AE-42B8-B45A-EB57FD28603F}"/>
              </c:ext>
            </c:extLst>
          </c:dPt>
          <c:dPt>
            <c:idx val="10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3C-37AE-42B8-B45A-EB57FD28603F}"/>
              </c:ext>
            </c:extLst>
          </c:dPt>
          <c:dPt>
            <c:idx val="10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3D-37AE-42B8-B45A-EB57FD28603F}"/>
              </c:ext>
            </c:extLst>
          </c:dPt>
          <c:dPt>
            <c:idx val="1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3E-37AE-42B8-B45A-EB57FD28603F}"/>
              </c:ext>
            </c:extLst>
          </c:dPt>
          <c:dPt>
            <c:idx val="1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3F-37AE-42B8-B45A-EB57FD28603F}"/>
              </c:ext>
            </c:extLst>
          </c:dPt>
          <c:dPt>
            <c:idx val="1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40-37AE-42B8-B45A-EB57FD28603F}"/>
              </c:ext>
            </c:extLst>
          </c:dPt>
          <c:dPt>
            <c:idx val="1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41-37AE-42B8-B45A-EB57FD28603F}"/>
              </c:ext>
            </c:extLst>
          </c:dPt>
          <c:dPt>
            <c:idx val="1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42-37AE-42B8-B45A-EB57FD28603F}"/>
              </c:ext>
            </c:extLst>
          </c:dPt>
          <c:dPt>
            <c:idx val="169"/>
            <c:invertIfNegative val="0"/>
            <c:bubble3D val="0"/>
            <c:spPr>
              <a:solidFill>
                <a:srgbClr val="FFC000">
                  <a:alpha val="75000"/>
                </a:srgbClr>
              </a:solidFill>
              <a:ln w="3175">
                <a:solidFill>
                  <a:srgbClr val="FFC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44-2BFE-4020-A4FF-0092A78D2172}"/>
              </c:ext>
            </c:extLst>
          </c:dPt>
          <c:dPt>
            <c:idx val="170"/>
            <c:invertIfNegative val="0"/>
            <c:bubble3D val="0"/>
            <c:spPr>
              <a:solidFill>
                <a:srgbClr val="FFC000">
                  <a:alpha val="75000"/>
                </a:srgbClr>
              </a:solidFill>
              <a:ln w="3175">
                <a:solidFill>
                  <a:srgbClr val="FFC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46-2BFE-4020-A4FF-0092A78D2172}"/>
              </c:ext>
            </c:extLst>
          </c:dPt>
          <c:dPt>
            <c:idx val="171"/>
            <c:invertIfNegative val="0"/>
            <c:bubble3D val="0"/>
            <c:spPr>
              <a:solidFill>
                <a:srgbClr val="FFC000">
                  <a:alpha val="75000"/>
                </a:srgbClr>
              </a:solidFill>
              <a:ln w="3175">
                <a:solidFill>
                  <a:srgbClr val="FFC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45-2BFE-4020-A4FF-0092A78D2172}"/>
              </c:ext>
            </c:extLst>
          </c:dPt>
          <c:trendline>
            <c:spPr>
              <a:ln w="38100">
                <a:solidFill>
                  <a:srgbClr val="C00000"/>
                </a:solidFill>
              </a:ln>
            </c:spPr>
            <c:trendlineType val="movingAvg"/>
            <c:period val="12"/>
            <c:dispRSqr val="0"/>
            <c:dispEq val="0"/>
          </c:trendline>
          <c:cat>
            <c:numRef>
              <c:f>US_emp!$A$465:$A$672</c:f>
              <c:numCache>
                <c:formatCode>mmm\-yy</c:formatCode>
                <c:ptCount val="208"/>
                <c:pt idx="0">
                  <c:v>38718</c:v>
                </c:pt>
                <c:pt idx="1">
                  <c:v>38749</c:v>
                </c:pt>
                <c:pt idx="2">
                  <c:v>38777</c:v>
                </c:pt>
                <c:pt idx="3">
                  <c:v>38808</c:v>
                </c:pt>
                <c:pt idx="4">
                  <c:v>38838</c:v>
                </c:pt>
                <c:pt idx="5">
                  <c:v>38869</c:v>
                </c:pt>
                <c:pt idx="6">
                  <c:v>38899</c:v>
                </c:pt>
                <c:pt idx="7">
                  <c:v>38930</c:v>
                </c:pt>
                <c:pt idx="8">
                  <c:v>38961</c:v>
                </c:pt>
                <c:pt idx="9">
                  <c:v>38991</c:v>
                </c:pt>
                <c:pt idx="10">
                  <c:v>39022</c:v>
                </c:pt>
                <c:pt idx="11">
                  <c:v>39052</c:v>
                </c:pt>
                <c:pt idx="12">
                  <c:v>39083</c:v>
                </c:pt>
                <c:pt idx="13">
                  <c:v>39114</c:v>
                </c:pt>
                <c:pt idx="14">
                  <c:v>39142</c:v>
                </c:pt>
                <c:pt idx="15">
                  <c:v>39173</c:v>
                </c:pt>
                <c:pt idx="16">
                  <c:v>39203</c:v>
                </c:pt>
                <c:pt idx="17">
                  <c:v>39234</c:v>
                </c:pt>
                <c:pt idx="18">
                  <c:v>39264</c:v>
                </c:pt>
                <c:pt idx="19">
                  <c:v>39295</c:v>
                </c:pt>
                <c:pt idx="20">
                  <c:v>39326</c:v>
                </c:pt>
                <c:pt idx="21">
                  <c:v>39356</c:v>
                </c:pt>
                <c:pt idx="22">
                  <c:v>39387</c:v>
                </c:pt>
                <c:pt idx="23">
                  <c:v>39417</c:v>
                </c:pt>
                <c:pt idx="24">
                  <c:v>39448</c:v>
                </c:pt>
                <c:pt idx="25">
                  <c:v>39479</c:v>
                </c:pt>
                <c:pt idx="26">
                  <c:v>39508</c:v>
                </c:pt>
                <c:pt idx="27">
                  <c:v>39539</c:v>
                </c:pt>
                <c:pt idx="28">
                  <c:v>39569</c:v>
                </c:pt>
                <c:pt idx="29">
                  <c:v>39600</c:v>
                </c:pt>
                <c:pt idx="30">
                  <c:v>39630</c:v>
                </c:pt>
                <c:pt idx="31">
                  <c:v>39661</c:v>
                </c:pt>
                <c:pt idx="32">
                  <c:v>39692</c:v>
                </c:pt>
                <c:pt idx="33">
                  <c:v>39722</c:v>
                </c:pt>
                <c:pt idx="34">
                  <c:v>39753</c:v>
                </c:pt>
                <c:pt idx="35">
                  <c:v>39783</c:v>
                </c:pt>
                <c:pt idx="36">
                  <c:v>39814</c:v>
                </c:pt>
                <c:pt idx="37">
                  <c:v>39845</c:v>
                </c:pt>
                <c:pt idx="38">
                  <c:v>39873</c:v>
                </c:pt>
                <c:pt idx="39">
                  <c:v>39904</c:v>
                </c:pt>
                <c:pt idx="40">
                  <c:v>39934</c:v>
                </c:pt>
                <c:pt idx="41">
                  <c:v>39965</c:v>
                </c:pt>
                <c:pt idx="42">
                  <c:v>39995</c:v>
                </c:pt>
                <c:pt idx="43">
                  <c:v>40026</c:v>
                </c:pt>
                <c:pt idx="44">
                  <c:v>40057</c:v>
                </c:pt>
                <c:pt idx="45">
                  <c:v>40087</c:v>
                </c:pt>
                <c:pt idx="46">
                  <c:v>40118</c:v>
                </c:pt>
                <c:pt idx="47">
                  <c:v>40148</c:v>
                </c:pt>
                <c:pt idx="48">
                  <c:v>40179</c:v>
                </c:pt>
                <c:pt idx="49">
                  <c:v>40210</c:v>
                </c:pt>
                <c:pt idx="50">
                  <c:v>40238</c:v>
                </c:pt>
                <c:pt idx="51">
                  <c:v>40269</c:v>
                </c:pt>
                <c:pt idx="52">
                  <c:v>40299</c:v>
                </c:pt>
                <c:pt idx="53">
                  <c:v>40330</c:v>
                </c:pt>
                <c:pt idx="54">
                  <c:v>40360</c:v>
                </c:pt>
                <c:pt idx="55">
                  <c:v>40391</c:v>
                </c:pt>
                <c:pt idx="56">
                  <c:v>40422</c:v>
                </c:pt>
                <c:pt idx="57">
                  <c:v>40452</c:v>
                </c:pt>
                <c:pt idx="58">
                  <c:v>40483</c:v>
                </c:pt>
                <c:pt idx="59">
                  <c:v>40513</c:v>
                </c:pt>
                <c:pt idx="60">
                  <c:v>40544</c:v>
                </c:pt>
                <c:pt idx="61">
                  <c:v>40575</c:v>
                </c:pt>
                <c:pt idx="62">
                  <c:v>40603</c:v>
                </c:pt>
                <c:pt idx="63">
                  <c:v>40634</c:v>
                </c:pt>
                <c:pt idx="64">
                  <c:v>40664</c:v>
                </c:pt>
                <c:pt idx="65">
                  <c:v>40695</c:v>
                </c:pt>
                <c:pt idx="66">
                  <c:v>40725</c:v>
                </c:pt>
                <c:pt idx="67">
                  <c:v>40756</c:v>
                </c:pt>
                <c:pt idx="68">
                  <c:v>40787</c:v>
                </c:pt>
                <c:pt idx="69">
                  <c:v>40817</c:v>
                </c:pt>
                <c:pt idx="70">
                  <c:v>40848</c:v>
                </c:pt>
                <c:pt idx="71">
                  <c:v>40878</c:v>
                </c:pt>
                <c:pt idx="72">
                  <c:v>40909</c:v>
                </c:pt>
                <c:pt idx="73">
                  <c:v>40940</c:v>
                </c:pt>
                <c:pt idx="74">
                  <c:v>40969</c:v>
                </c:pt>
                <c:pt idx="75">
                  <c:v>41000</c:v>
                </c:pt>
                <c:pt idx="76">
                  <c:v>41030</c:v>
                </c:pt>
                <c:pt idx="77">
                  <c:v>41061</c:v>
                </c:pt>
                <c:pt idx="78">
                  <c:v>41091</c:v>
                </c:pt>
                <c:pt idx="79">
                  <c:v>41122</c:v>
                </c:pt>
                <c:pt idx="80">
                  <c:v>41153</c:v>
                </c:pt>
                <c:pt idx="81">
                  <c:v>41183</c:v>
                </c:pt>
                <c:pt idx="82">
                  <c:v>41214</c:v>
                </c:pt>
                <c:pt idx="83">
                  <c:v>41244</c:v>
                </c:pt>
                <c:pt idx="84">
                  <c:v>41275</c:v>
                </c:pt>
                <c:pt idx="85">
                  <c:v>41306</c:v>
                </c:pt>
                <c:pt idx="86">
                  <c:v>41334</c:v>
                </c:pt>
                <c:pt idx="87">
                  <c:v>41365</c:v>
                </c:pt>
                <c:pt idx="88">
                  <c:v>41395</c:v>
                </c:pt>
                <c:pt idx="89">
                  <c:v>41426</c:v>
                </c:pt>
                <c:pt idx="90">
                  <c:v>41456</c:v>
                </c:pt>
                <c:pt idx="91">
                  <c:v>41487</c:v>
                </c:pt>
                <c:pt idx="92">
                  <c:v>41518</c:v>
                </c:pt>
                <c:pt idx="93">
                  <c:v>41548</c:v>
                </c:pt>
                <c:pt idx="94">
                  <c:v>41579</c:v>
                </c:pt>
                <c:pt idx="95">
                  <c:v>41609</c:v>
                </c:pt>
                <c:pt idx="96">
                  <c:v>41640</c:v>
                </c:pt>
                <c:pt idx="97">
                  <c:v>41671</c:v>
                </c:pt>
                <c:pt idx="98">
                  <c:v>41699</c:v>
                </c:pt>
                <c:pt idx="99">
                  <c:v>41730</c:v>
                </c:pt>
                <c:pt idx="100">
                  <c:v>41760</c:v>
                </c:pt>
                <c:pt idx="101">
                  <c:v>41791</c:v>
                </c:pt>
                <c:pt idx="102">
                  <c:v>41821</c:v>
                </c:pt>
                <c:pt idx="103">
                  <c:v>41852</c:v>
                </c:pt>
                <c:pt idx="104">
                  <c:v>41883</c:v>
                </c:pt>
                <c:pt idx="105">
                  <c:v>41913</c:v>
                </c:pt>
                <c:pt idx="106">
                  <c:v>41944</c:v>
                </c:pt>
                <c:pt idx="107">
                  <c:v>41974</c:v>
                </c:pt>
                <c:pt idx="108">
                  <c:v>42005</c:v>
                </c:pt>
                <c:pt idx="109">
                  <c:v>42036</c:v>
                </c:pt>
                <c:pt idx="110">
                  <c:v>42064</c:v>
                </c:pt>
                <c:pt idx="111">
                  <c:v>42095</c:v>
                </c:pt>
                <c:pt idx="112">
                  <c:v>42125</c:v>
                </c:pt>
                <c:pt idx="113">
                  <c:v>42156</c:v>
                </c:pt>
                <c:pt idx="114">
                  <c:v>42186</c:v>
                </c:pt>
                <c:pt idx="115">
                  <c:v>42217</c:v>
                </c:pt>
                <c:pt idx="116">
                  <c:v>42248</c:v>
                </c:pt>
                <c:pt idx="117">
                  <c:v>42278</c:v>
                </c:pt>
                <c:pt idx="118">
                  <c:v>42309</c:v>
                </c:pt>
                <c:pt idx="119">
                  <c:v>42339</c:v>
                </c:pt>
                <c:pt idx="120">
                  <c:v>42370</c:v>
                </c:pt>
                <c:pt idx="121">
                  <c:v>42401</c:v>
                </c:pt>
                <c:pt idx="122">
                  <c:v>42430</c:v>
                </c:pt>
                <c:pt idx="123">
                  <c:v>42461</c:v>
                </c:pt>
                <c:pt idx="124">
                  <c:v>42491</c:v>
                </c:pt>
                <c:pt idx="125">
                  <c:v>42522</c:v>
                </c:pt>
                <c:pt idx="126">
                  <c:v>42552</c:v>
                </c:pt>
                <c:pt idx="127">
                  <c:v>42583</c:v>
                </c:pt>
                <c:pt idx="128">
                  <c:v>42614</c:v>
                </c:pt>
                <c:pt idx="129">
                  <c:v>42644</c:v>
                </c:pt>
                <c:pt idx="130">
                  <c:v>42675</c:v>
                </c:pt>
                <c:pt idx="131">
                  <c:v>42705</c:v>
                </c:pt>
                <c:pt idx="132">
                  <c:v>42736</c:v>
                </c:pt>
                <c:pt idx="133">
                  <c:v>42767</c:v>
                </c:pt>
                <c:pt idx="134">
                  <c:v>42795</c:v>
                </c:pt>
                <c:pt idx="135">
                  <c:v>42826</c:v>
                </c:pt>
                <c:pt idx="136">
                  <c:v>42856</c:v>
                </c:pt>
                <c:pt idx="137">
                  <c:v>42887</c:v>
                </c:pt>
                <c:pt idx="138">
                  <c:v>42917</c:v>
                </c:pt>
                <c:pt idx="139">
                  <c:v>42948</c:v>
                </c:pt>
                <c:pt idx="140">
                  <c:v>42979</c:v>
                </c:pt>
                <c:pt idx="141">
                  <c:v>43009</c:v>
                </c:pt>
                <c:pt idx="142">
                  <c:v>43040</c:v>
                </c:pt>
                <c:pt idx="143">
                  <c:v>43070</c:v>
                </c:pt>
                <c:pt idx="144">
                  <c:v>43101</c:v>
                </c:pt>
                <c:pt idx="145">
                  <c:v>43132</c:v>
                </c:pt>
                <c:pt idx="146">
                  <c:v>43160</c:v>
                </c:pt>
                <c:pt idx="147">
                  <c:v>43191</c:v>
                </c:pt>
                <c:pt idx="148">
                  <c:v>43221</c:v>
                </c:pt>
                <c:pt idx="149">
                  <c:v>43252</c:v>
                </c:pt>
                <c:pt idx="150">
                  <c:v>43282</c:v>
                </c:pt>
                <c:pt idx="151">
                  <c:v>43313</c:v>
                </c:pt>
                <c:pt idx="152">
                  <c:v>43344</c:v>
                </c:pt>
                <c:pt idx="153">
                  <c:v>43374</c:v>
                </c:pt>
                <c:pt idx="154">
                  <c:v>43405</c:v>
                </c:pt>
                <c:pt idx="155">
                  <c:v>43435</c:v>
                </c:pt>
                <c:pt idx="156">
                  <c:v>43466</c:v>
                </c:pt>
                <c:pt idx="157">
                  <c:v>43497</c:v>
                </c:pt>
                <c:pt idx="158">
                  <c:v>43525</c:v>
                </c:pt>
                <c:pt idx="159">
                  <c:v>43556</c:v>
                </c:pt>
                <c:pt idx="160">
                  <c:v>43586</c:v>
                </c:pt>
                <c:pt idx="161">
                  <c:v>43617</c:v>
                </c:pt>
                <c:pt idx="162">
                  <c:v>43647</c:v>
                </c:pt>
                <c:pt idx="163">
                  <c:v>43678</c:v>
                </c:pt>
                <c:pt idx="164">
                  <c:v>43709</c:v>
                </c:pt>
                <c:pt idx="165">
                  <c:v>43739</c:v>
                </c:pt>
                <c:pt idx="166">
                  <c:v>43770</c:v>
                </c:pt>
                <c:pt idx="167">
                  <c:v>43800</c:v>
                </c:pt>
                <c:pt idx="168">
                  <c:v>43831</c:v>
                </c:pt>
                <c:pt idx="169">
                  <c:v>43862</c:v>
                </c:pt>
                <c:pt idx="170">
                  <c:v>43891</c:v>
                </c:pt>
                <c:pt idx="171">
                  <c:v>43922</c:v>
                </c:pt>
                <c:pt idx="172">
                  <c:v>43952</c:v>
                </c:pt>
                <c:pt idx="173">
                  <c:v>43983</c:v>
                </c:pt>
                <c:pt idx="174">
                  <c:v>44013</c:v>
                </c:pt>
                <c:pt idx="175">
                  <c:v>44044</c:v>
                </c:pt>
                <c:pt idx="176">
                  <c:v>44075</c:v>
                </c:pt>
                <c:pt idx="177">
                  <c:v>44105</c:v>
                </c:pt>
                <c:pt idx="178">
                  <c:v>44136</c:v>
                </c:pt>
                <c:pt idx="179">
                  <c:v>44166</c:v>
                </c:pt>
                <c:pt idx="180">
                  <c:v>44197</c:v>
                </c:pt>
                <c:pt idx="181">
                  <c:v>44228</c:v>
                </c:pt>
                <c:pt idx="182">
                  <c:v>44256</c:v>
                </c:pt>
                <c:pt idx="183">
                  <c:v>44287</c:v>
                </c:pt>
                <c:pt idx="184">
                  <c:v>44317</c:v>
                </c:pt>
                <c:pt idx="185">
                  <c:v>44348</c:v>
                </c:pt>
                <c:pt idx="186">
                  <c:v>44378</c:v>
                </c:pt>
                <c:pt idx="187">
                  <c:v>44409</c:v>
                </c:pt>
                <c:pt idx="188">
                  <c:v>44440</c:v>
                </c:pt>
                <c:pt idx="189">
                  <c:v>44470</c:v>
                </c:pt>
                <c:pt idx="190">
                  <c:v>44501</c:v>
                </c:pt>
                <c:pt idx="191">
                  <c:v>44531</c:v>
                </c:pt>
                <c:pt idx="192">
                  <c:v>44562</c:v>
                </c:pt>
                <c:pt idx="193">
                  <c:v>44593</c:v>
                </c:pt>
                <c:pt idx="194">
                  <c:v>44621</c:v>
                </c:pt>
                <c:pt idx="195">
                  <c:v>44652</c:v>
                </c:pt>
                <c:pt idx="196">
                  <c:v>44682</c:v>
                </c:pt>
                <c:pt idx="197">
                  <c:v>44713</c:v>
                </c:pt>
                <c:pt idx="198">
                  <c:v>44743</c:v>
                </c:pt>
                <c:pt idx="199">
                  <c:v>44774</c:v>
                </c:pt>
                <c:pt idx="200">
                  <c:v>44805</c:v>
                </c:pt>
                <c:pt idx="201">
                  <c:v>44835</c:v>
                </c:pt>
                <c:pt idx="202">
                  <c:v>44866</c:v>
                </c:pt>
                <c:pt idx="203">
                  <c:v>44896</c:v>
                </c:pt>
                <c:pt idx="204">
                  <c:v>44927</c:v>
                </c:pt>
                <c:pt idx="205">
                  <c:v>44958</c:v>
                </c:pt>
                <c:pt idx="206">
                  <c:v>44986</c:v>
                </c:pt>
                <c:pt idx="207">
                  <c:v>45017</c:v>
                </c:pt>
              </c:numCache>
            </c:numRef>
          </c:cat>
          <c:val>
            <c:numRef>
              <c:f>US_emp!$D$465:$D$672</c:f>
              <c:numCache>
                <c:formatCode>_(* #,##0_);_(* \(#,##0\);_(* "-"??_);_(@_)</c:formatCode>
                <c:ptCount val="208"/>
                <c:pt idx="0">
                  <c:v>264</c:v>
                </c:pt>
                <c:pt idx="1">
                  <c:v>306</c:v>
                </c:pt>
                <c:pt idx="2">
                  <c:v>309</c:v>
                </c:pt>
                <c:pt idx="3">
                  <c:v>171</c:v>
                </c:pt>
                <c:pt idx="4">
                  <c:v>36</c:v>
                </c:pt>
                <c:pt idx="5">
                  <c:v>81</c:v>
                </c:pt>
                <c:pt idx="6">
                  <c:v>194</c:v>
                </c:pt>
                <c:pt idx="7">
                  <c:v>166</c:v>
                </c:pt>
                <c:pt idx="8">
                  <c:v>136</c:v>
                </c:pt>
                <c:pt idx="9">
                  <c:v>24</c:v>
                </c:pt>
                <c:pt idx="10">
                  <c:v>221</c:v>
                </c:pt>
                <c:pt idx="11">
                  <c:v>184</c:v>
                </c:pt>
                <c:pt idx="12">
                  <c:v>223</c:v>
                </c:pt>
                <c:pt idx="13">
                  <c:v>78</c:v>
                </c:pt>
                <c:pt idx="14">
                  <c:v>227</c:v>
                </c:pt>
                <c:pt idx="15">
                  <c:v>62</c:v>
                </c:pt>
                <c:pt idx="16">
                  <c:v>150</c:v>
                </c:pt>
                <c:pt idx="17">
                  <c:v>79</c:v>
                </c:pt>
                <c:pt idx="18">
                  <c:v>-30</c:v>
                </c:pt>
                <c:pt idx="19">
                  <c:v>-25</c:v>
                </c:pt>
                <c:pt idx="20">
                  <c:v>86</c:v>
                </c:pt>
                <c:pt idx="21">
                  <c:v>71</c:v>
                </c:pt>
                <c:pt idx="22">
                  <c:v>118</c:v>
                </c:pt>
                <c:pt idx="23">
                  <c:v>106</c:v>
                </c:pt>
                <c:pt idx="24">
                  <c:v>1</c:v>
                </c:pt>
                <c:pt idx="25">
                  <c:v>-76</c:v>
                </c:pt>
                <c:pt idx="26">
                  <c:v>-68</c:v>
                </c:pt>
                <c:pt idx="27">
                  <c:v>-217</c:v>
                </c:pt>
                <c:pt idx="28">
                  <c:v>-191</c:v>
                </c:pt>
                <c:pt idx="29">
                  <c:v>-158</c:v>
                </c:pt>
                <c:pt idx="30">
                  <c:v>-197</c:v>
                </c:pt>
                <c:pt idx="31">
                  <c:v>-283</c:v>
                </c:pt>
                <c:pt idx="32">
                  <c:v>-451</c:v>
                </c:pt>
                <c:pt idx="33">
                  <c:v>-464</c:v>
                </c:pt>
                <c:pt idx="34">
                  <c:v>-748</c:v>
                </c:pt>
                <c:pt idx="35">
                  <c:v>-697</c:v>
                </c:pt>
                <c:pt idx="36">
                  <c:v>-780</c:v>
                </c:pt>
                <c:pt idx="37">
                  <c:v>-758</c:v>
                </c:pt>
                <c:pt idx="38">
                  <c:v>-818</c:v>
                </c:pt>
                <c:pt idx="39">
                  <c:v>-668</c:v>
                </c:pt>
                <c:pt idx="40">
                  <c:v>-355</c:v>
                </c:pt>
                <c:pt idx="41">
                  <c:v>-468</c:v>
                </c:pt>
                <c:pt idx="42">
                  <c:v>-341</c:v>
                </c:pt>
                <c:pt idx="43">
                  <c:v>-181</c:v>
                </c:pt>
                <c:pt idx="44">
                  <c:v>-240</c:v>
                </c:pt>
                <c:pt idx="45">
                  <c:v>-178</c:v>
                </c:pt>
                <c:pt idx="46">
                  <c:v>-3</c:v>
                </c:pt>
                <c:pt idx="47">
                  <c:v>-251</c:v>
                </c:pt>
                <c:pt idx="48">
                  <c:v>-10</c:v>
                </c:pt>
                <c:pt idx="49">
                  <c:v>-98</c:v>
                </c:pt>
                <c:pt idx="50">
                  <c:v>164</c:v>
                </c:pt>
                <c:pt idx="51">
                  <c:v>251</c:v>
                </c:pt>
                <c:pt idx="52">
                  <c:v>530</c:v>
                </c:pt>
                <c:pt idx="53">
                  <c:v>-144</c:v>
                </c:pt>
                <c:pt idx="54">
                  <c:v>-81</c:v>
                </c:pt>
                <c:pt idx="55">
                  <c:v>4</c:v>
                </c:pt>
                <c:pt idx="56">
                  <c:v>-85</c:v>
                </c:pt>
                <c:pt idx="57">
                  <c:v>281</c:v>
                </c:pt>
                <c:pt idx="58">
                  <c:v>134</c:v>
                </c:pt>
                <c:pt idx="59">
                  <c:v>81</c:v>
                </c:pt>
                <c:pt idx="60">
                  <c:v>7</c:v>
                </c:pt>
                <c:pt idx="61">
                  <c:v>210</c:v>
                </c:pt>
                <c:pt idx="62">
                  <c:v>225</c:v>
                </c:pt>
                <c:pt idx="63">
                  <c:v>327</c:v>
                </c:pt>
                <c:pt idx="64">
                  <c:v>100</c:v>
                </c:pt>
                <c:pt idx="65">
                  <c:v>232</c:v>
                </c:pt>
                <c:pt idx="66">
                  <c:v>55</c:v>
                </c:pt>
                <c:pt idx="67">
                  <c:v>133</c:v>
                </c:pt>
                <c:pt idx="68">
                  <c:v>221</c:v>
                </c:pt>
                <c:pt idx="69">
                  <c:v>212</c:v>
                </c:pt>
                <c:pt idx="70">
                  <c:v>144</c:v>
                </c:pt>
                <c:pt idx="71">
                  <c:v>200</c:v>
                </c:pt>
                <c:pt idx="72">
                  <c:v>345</c:v>
                </c:pt>
                <c:pt idx="73">
                  <c:v>272</c:v>
                </c:pt>
                <c:pt idx="74">
                  <c:v>226</c:v>
                </c:pt>
                <c:pt idx="75">
                  <c:v>83</c:v>
                </c:pt>
                <c:pt idx="76">
                  <c:v>108</c:v>
                </c:pt>
                <c:pt idx="77">
                  <c:v>72</c:v>
                </c:pt>
                <c:pt idx="78">
                  <c:v>146</c:v>
                </c:pt>
                <c:pt idx="79">
                  <c:v>177</c:v>
                </c:pt>
                <c:pt idx="80">
                  <c:v>182</c:v>
                </c:pt>
                <c:pt idx="81">
                  <c:v>159</c:v>
                </c:pt>
                <c:pt idx="82">
                  <c:v>163</c:v>
                </c:pt>
                <c:pt idx="83">
                  <c:v>241</c:v>
                </c:pt>
                <c:pt idx="84">
                  <c:v>190</c:v>
                </c:pt>
                <c:pt idx="85">
                  <c:v>279</c:v>
                </c:pt>
                <c:pt idx="86">
                  <c:v>145</c:v>
                </c:pt>
                <c:pt idx="87">
                  <c:v>187</c:v>
                </c:pt>
                <c:pt idx="88">
                  <c:v>215</c:v>
                </c:pt>
                <c:pt idx="89">
                  <c:v>178</c:v>
                </c:pt>
                <c:pt idx="90">
                  <c:v>122</c:v>
                </c:pt>
                <c:pt idx="91">
                  <c:v>244</c:v>
                </c:pt>
                <c:pt idx="92">
                  <c:v>184</c:v>
                </c:pt>
                <c:pt idx="93">
                  <c:v>220</c:v>
                </c:pt>
                <c:pt idx="94">
                  <c:v>275</c:v>
                </c:pt>
                <c:pt idx="95">
                  <c:v>54</c:v>
                </c:pt>
                <c:pt idx="96">
                  <c:v>184</c:v>
                </c:pt>
                <c:pt idx="97">
                  <c:v>155</c:v>
                </c:pt>
                <c:pt idx="98">
                  <c:v>279</c:v>
                </c:pt>
                <c:pt idx="99">
                  <c:v>312</c:v>
                </c:pt>
                <c:pt idx="100">
                  <c:v>203</c:v>
                </c:pt>
                <c:pt idx="101">
                  <c:v>332</c:v>
                </c:pt>
                <c:pt idx="102">
                  <c:v>243</c:v>
                </c:pt>
                <c:pt idx="103">
                  <c:v>182</c:v>
                </c:pt>
                <c:pt idx="104">
                  <c:v>305</c:v>
                </c:pt>
                <c:pt idx="105">
                  <c:v>242</c:v>
                </c:pt>
                <c:pt idx="106">
                  <c:v>284</c:v>
                </c:pt>
                <c:pt idx="107">
                  <c:v>277</c:v>
                </c:pt>
                <c:pt idx="108">
                  <c:v>196</c:v>
                </c:pt>
                <c:pt idx="109">
                  <c:v>267</c:v>
                </c:pt>
                <c:pt idx="110">
                  <c:v>95</c:v>
                </c:pt>
                <c:pt idx="111">
                  <c:v>278</c:v>
                </c:pt>
                <c:pt idx="112">
                  <c:v>338</c:v>
                </c:pt>
                <c:pt idx="113">
                  <c:v>155</c:v>
                </c:pt>
                <c:pt idx="114">
                  <c:v>294</c:v>
                </c:pt>
                <c:pt idx="115">
                  <c:v>141</c:v>
                </c:pt>
                <c:pt idx="116">
                  <c:v>135</c:v>
                </c:pt>
                <c:pt idx="117">
                  <c:v>320</c:v>
                </c:pt>
                <c:pt idx="118">
                  <c:v>225</c:v>
                </c:pt>
                <c:pt idx="119">
                  <c:v>273</c:v>
                </c:pt>
                <c:pt idx="120">
                  <c:v>115</c:v>
                </c:pt>
                <c:pt idx="121">
                  <c:v>212</c:v>
                </c:pt>
                <c:pt idx="122">
                  <c:v>256</c:v>
                </c:pt>
                <c:pt idx="123">
                  <c:v>190</c:v>
                </c:pt>
                <c:pt idx="124">
                  <c:v>45</c:v>
                </c:pt>
                <c:pt idx="125">
                  <c:v>251</c:v>
                </c:pt>
                <c:pt idx="126">
                  <c:v>363</c:v>
                </c:pt>
                <c:pt idx="127">
                  <c:v>149</c:v>
                </c:pt>
                <c:pt idx="128">
                  <c:v>297</c:v>
                </c:pt>
                <c:pt idx="129">
                  <c:v>108</c:v>
                </c:pt>
                <c:pt idx="130">
                  <c:v>120</c:v>
                </c:pt>
                <c:pt idx="131">
                  <c:v>219</c:v>
                </c:pt>
                <c:pt idx="132">
                  <c:v>231</c:v>
                </c:pt>
                <c:pt idx="133">
                  <c:v>206</c:v>
                </c:pt>
                <c:pt idx="134">
                  <c:v>130</c:v>
                </c:pt>
                <c:pt idx="135">
                  <c:v>197</c:v>
                </c:pt>
                <c:pt idx="136">
                  <c:v>217</c:v>
                </c:pt>
                <c:pt idx="137">
                  <c:v>199</c:v>
                </c:pt>
                <c:pt idx="138">
                  <c:v>184</c:v>
                </c:pt>
                <c:pt idx="139">
                  <c:v>135</c:v>
                </c:pt>
                <c:pt idx="140">
                  <c:v>92</c:v>
                </c:pt>
                <c:pt idx="141">
                  <c:v>148</c:v>
                </c:pt>
                <c:pt idx="142">
                  <c:v>230</c:v>
                </c:pt>
                <c:pt idx="143">
                  <c:v>144</c:v>
                </c:pt>
                <c:pt idx="144">
                  <c:v>149</c:v>
                </c:pt>
                <c:pt idx="145">
                  <c:v>388</c:v>
                </c:pt>
                <c:pt idx="146">
                  <c:v>223</c:v>
                </c:pt>
                <c:pt idx="147">
                  <c:v>145</c:v>
                </c:pt>
                <c:pt idx="148">
                  <c:v>329</c:v>
                </c:pt>
                <c:pt idx="149">
                  <c:v>211</c:v>
                </c:pt>
                <c:pt idx="150">
                  <c:v>56</c:v>
                </c:pt>
                <c:pt idx="151">
                  <c:v>250</c:v>
                </c:pt>
                <c:pt idx="152">
                  <c:v>89</c:v>
                </c:pt>
                <c:pt idx="153">
                  <c:v>165</c:v>
                </c:pt>
                <c:pt idx="154">
                  <c:v>96</c:v>
                </c:pt>
                <c:pt idx="155">
                  <c:v>183</c:v>
                </c:pt>
                <c:pt idx="156">
                  <c:v>309</c:v>
                </c:pt>
                <c:pt idx="157">
                  <c:v>-22</c:v>
                </c:pt>
                <c:pt idx="158">
                  <c:v>228</c:v>
                </c:pt>
                <c:pt idx="159">
                  <c:v>243</c:v>
                </c:pt>
                <c:pt idx="160">
                  <c:v>67</c:v>
                </c:pt>
                <c:pt idx="161">
                  <c:v>167</c:v>
                </c:pt>
                <c:pt idx="162">
                  <c:v>82</c:v>
                </c:pt>
                <c:pt idx="163">
                  <c:v>232</c:v>
                </c:pt>
                <c:pt idx="164">
                  <c:v>207</c:v>
                </c:pt>
                <c:pt idx="165">
                  <c:v>129</c:v>
                </c:pt>
                <c:pt idx="166">
                  <c:v>215</c:v>
                </c:pt>
                <c:pt idx="167">
                  <c:v>102</c:v>
                </c:pt>
                <c:pt idx="168">
                  <c:v>334</c:v>
                </c:pt>
                <c:pt idx="169">
                  <c:v>273</c:v>
                </c:pt>
                <c:pt idx="170">
                  <c:v>-1427</c:v>
                </c:pt>
                <c:pt idx="171">
                  <c:v>-20514</c:v>
                </c:pt>
                <c:pt idx="172">
                  <c:v>2625</c:v>
                </c:pt>
                <c:pt idx="173">
                  <c:v>4565</c:v>
                </c:pt>
                <c:pt idx="174">
                  <c:v>1444</c:v>
                </c:pt>
                <c:pt idx="175">
                  <c:v>1735</c:v>
                </c:pt>
                <c:pt idx="176">
                  <c:v>961</c:v>
                </c:pt>
                <c:pt idx="177">
                  <c:v>719</c:v>
                </c:pt>
                <c:pt idx="178">
                  <c:v>264</c:v>
                </c:pt>
                <c:pt idx="179">
                  <c:v>-268</c:v>
                </c:pt>
                <c:pt idx="180">
                  <c:v>494</c:v>
                </c:pt>
                <c:pt idx="181">
                  <c:v>575</c:v>
                </c:pt>
                <c:pt idx="182">
                  <c:v>784</c:v>
                </c:pt>
                <c:pt idx="183">
                  <c:v>286</c:v>
                </c:pt>
                <c:pt idx="184">
                  <c:v>482</c:v>
                </c:pt>
                <c:pt idx="185">
                  <c:v>693</c:v>
                </c:pt>
                <c:pt idx="186">
                  <c:v>769</c:v>
                </c:pt>
                <c:pt idx="187">
                  <c:v>663</c:v>
                </c:pt>
                <c:pt idx="188">
                  <c:v>557</c:v>
                </c:pt>
                <c:pt idx="189">
                  <c:v>781</c:v>
                </c:pt>
                <c:pt idx="190">
                  <c:v>614</c:v>
                </c:pt>
                <c:pt idx="191">
                  <c:v>569</c:v>
                </c:pt>
                <c:pt idx="192">
                  <c:v>364</c:v>
                </c:pt>
                <c:pt idx="193">
                  <c:v>904</c:v>
                </c:pt>
                <c:pt idx="194">
                  <c:v>414</c:v>
                </c:pt>
                <c:pt idx="195">
                  <c:v>254</c:v>
                </c:pt>
                <c:pt idx="196">
                  <c:v>364</c:v>
                </c:pt>
                <c:pt idx="197">
                  <c:v>370</c:v>
                </c:pt>
                <c:pt idx="198">
                  <c:v>568</c:v>
                </c:pt>
                <c:pt idx="199">
                  <c:v>352</c:v>
                </c:pt>
                <c:pt idx="200">
                  <c:v>350</c:v>
                </c:pt>
                <c:pt idx="201">
                  <c:v>324</c:v>
                </c:pt>
                <c:pt idx="202">
                  <c:v>290</c:v>
                </c:pt>
                <c:pt idx="203">
                  <c:v>239</c:v>
                </c:pt>
                <c:pt idx="204">
                  <c:v>472</c:v>
                </c:pt>
                <c:pt idx="205">
                  <c:v>248</c:v>
                </c:pt>
                <c:pt idx="206">
                  <c:v>165</c:v>
                </c:pt>
                <c:pt idx="207">
                  <c:v>253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3-37AE-42B8-B45A-EB57FD2860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445437504"/>
        <c:axId val="445437896"/>
      </c:barChart>
      <c:dateAx>
        <c:axId val="445437504"/>
        <c:scaling>
          <c:orientation val="minMax"/>
        </c:scaling>
        <c:delete val="0"/>
        <c:axPos val="b"/>
        <c:majorGridlines/>
        <c:numFmt formatCode="mmm\-yy" sourceLinked="1"/>
        <c:majorTickMark val="out"/>
        <c:minorTickMark val="none"/>
        <c:tickLblPos val="low"/>
        <c:txPr>
          <a:bodyPr rot="0" anchor="ctr" anchorCtr="0"/>
          <a:lstStyle/>
          <a:p>
            <a:pPr>
              <a:defRPr sz="1400" b="1"/>
            </a:pPr>
            <a:endParaRPr lang="en-US"/>
          </a:p>
        </c:txPr>
        <c:crossAx val="445437896"/>
        <c:crosses val="autoZero"/>
        <c:auto val="1"/>
        <c:lblOffset val="100"/>
        <c:baseTimeUnit val="months"/>
        <c:majorUnit val="1"/>
        <c:majorTimeUnit val="years"/>
      </c:dateAx>
      <c:valAx>
        <c:axId val="445437896"/>
        <c:scaling>
          <c:orientation val="minMax"/>
          <c:max val="2000"/>
          <c:min val="-200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00B050"/>
                </a:solidFill>
              </a:defRPr>
            </a:pPr>
            <a:endParaRPr lang="en-US"/>
          </a:p>
        </c:txPr>
        <c:crossAx val="445437504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200">
          <a:latin typeface="+mj-lt"/>
        </a:defRPr>
      </a:pPr>
      <a:endParaRPr lang="en-US"/>
    </a:p>
  </c:tx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</a:rPr>
              <a:t>King</a:t>
            </a:r>
            <a:r>
              <a:rPr lang="en-US" sz="2000" b="1" baseline="0" dirty="0">
                <a:solidFill>
                  <a:schemeClr val="tx1"/>
                </a:solidFill>
                <a:latin typeface="Cambria" panose="02040503050406030204" pitchFamily="18" charset="0"/>
              </a:rPr>
              <a:t> County Residential 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</a:rPr>
              <a:t>Permit Values</a:t>
            </a:r>
          </a:p>
          <a:p>
            <a:pPr>
              <a:defRPr sz="2000" b="1">
                <a:solidFill>
                  <a:schemeClr val="tx1"/>
                </a:solidFill>
                <a:latin typeface="Cambria" panose="02040503050406030204" pitchFamily="18" charset="0"/>
              </a:defRPr>
            </a:pP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</a:rPr>
              <a:t>Monthly Value</a:t>
            </a:r>
            <a:r>
              <a:rPr lang="en-US" sz="1200" b="1" baseline="0" dirty="0">
                <a:solidFill>
                  <a:schemeClr val="tx1"/>
                </a:solidFill>
                <a:latin typeface="Cambria" panose="02040503050406030204" pitchFamily="18" charset="0"/>
              </a:rPr>
              <a:t> of All Permits (in mil$) Jan. 2006-Current for </a:t>
            </a:r>
            <a:r>
              <a:rPr lang="en-US" sz="1200" b="1" baseline="0" dirty="0">
                <a:solidFill>
                  <a:srgbClr val="C00000"/>
                </a:solidFill>
                <a:latin typeface="Cambria" panose="02040503050406030204" pitchFamily="18" charset="0"/>
              </a:rPr>
              <a:t>Single-Unit</a:t>
            </a:r>
            <a:r>
              <a:rPr lang="en-US" sz="1200" b="1" baseline="0" dirty="0">
                <a:solidFill>
                  <a:schemeClr val="accent2"/>
                </a:solidFill>
                <a:latin typeface="Cambria" panose="02040503050406030204" pitchFamily="18" charset="0"/>
              </a:rPr>
              <a:t> </a:t>
            </a:r>
            <a:r>
              <a:rPr lang="en-US" sz="1200" b="1" baseline="0" dirty="0">
                <a:solidFill>
                  <a:schemeClr val="tx1"/>
                </a:solidFill>
                <a:latin typeface="Cambria" panose="02040503050406030204" pitchFamily="18" charset="0"/>
              </a:rPr>
              <a:t>&amp; </a:t>
            </a:r>
            <a:r>
              <a:rPr lang="en-US" sz="1200" b="1" baseline="0" dirty="0">
                <a:solidFill>
                  <a:srgbClr val="0070C0"/>
                </a:solidFill>
                <a:latin typeface="Cambria" panose="02040503050406030204" pitchFamily="18" charset="0"/>
              </a:rPr>
              <a:t>Multi-Unit</a:t>
            </a:r>
          </a:p>
          <a:p>
            <a:pPr>
              <a:defRPr sz="2000" b="1">
                <a:solidFill>
                  <a:schemeClr val="tx1"/>
                </a:solidFill>
                <a:latin typeface="Cambria" panose="02040503050406030204" pitchFamily="18" charset="0"/>
              </a:defRPr>
            </a:pPr>
            <a:r>
              <a:rPr lang="en-US" sz="1200" b="1" dirty="0">
                <a:solidFill>
                  <a:schemeClr val="tx1"/>
                </a:solidFill>
                <a:latin typeface="Cambria" panose="02040503050406030204" pitchFamily="18" charset="0"/>
              </a:rPr>
              <a:t>Source:</a:t>
            </a:r>
            <a:r>
              <a:rPr lang="en-US" sz="1200" b="1" baseline="0" dirty="0">
                <a:solidFill>
                  <a:schemeClr val="tx1"/>
                </a:solidFill>
                <a:latin typeface="Cambria" panose="02040503050406030204" pitchFamily="18" charset="0"/>
              </a:rPr>
              <a:t> Census Bureau</a:t>
            </a:r>
            <a:endParaRPr lang="en-US" sz="1200" b="1" dirty="0">
              <a:solidFill>
                <a:schemeClr val="tx1"/>
              </a:solidFill>
              <a:latin typeface="Cambria" panose="020405030504060302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Cambria" panose="020405030504060302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415627734033246"/>
          <c:y val="0.1612438243013741"/>
          <c:w val="0.86530238407699034"/>
          <c:h val="0.68225142813030737"/>
        </c:manualLayout>
      </c:layout>
      <c:barChart>
        <c:barDir val="col"/>
        <c:grouping val="stacked"/>
        <c:varyColors val="0"/>
        <c:ser>
          <c:idx val="5"/>
          <c:order val="0"/>
          <c:tx>
            <c:strRef>
              <c:f>Monthly!$CV$6</c:f>
              <c:strCache>
                <c:ptCount val="1"/>
                <c:pt idx="0">
                  <c:v>Single</c:v>
                </c:pt>
              </c:strCache>
            </c:strRef>
          </c:tx>
          <c:spPr>
            <a:solidFill>
              <a:srgbClr val="C0504D">
                <a:lumMod val="60000"/>
                <a:lumOff val="40000"/>
              </a:srgbClr>
            </a:solidFill>
            <a:ln>
              <a:solidFill>
                <a:sysClr val="window" lastClr="FFFFFF">
                  <a:lumMod val="50000"/>
                </a:sysClr>
              </a:solidFill>
            </a:ln>
            <a:effectLst/>
          </c:spPr>
          <c:invertIfNegative val="0"/>
          <c:dPt>
            <c:idx val="23"/>
            <c:invertIfNegative val="0"/>
            <c:bubble3D val="0"/>
            <c:spPr>
              <a:solidFill>
                <a:srgbClr val="C0504D">
                  <a:lumMod val="60000"/>
                  <a:lumOff val="40000"/>
                </a:srgbClr>
              </a:solidFill>
              <a:ln>
                <a:solidFill>
                  <a:sysClr val="window" lastClr="FFFFFF">
                    <a:lumMod val="50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2E0-40CC-AE85-D8ED45CD68F0}"/>
              </c:ext>
            </c:extLst>
          </c:dPt>
          <c:dPt>
            <c:idx val="24"/>
            <c:invertIfNegative val="0"/>
            <c:bubble3D val="0"/>
            <c:spPr>
              <a:solidFill>
                <a:srgbClr val="C0504D">
                  <a:lumMod val="60000"/>
                  <a:lumOff val="40000"/>
                </a:srgbClr>
              </a:solidFill>
              <a:ln>
                <a:solidFill>
                  <a:sysClr val="window" lastClr="FFFFFF">
                    <a:lumMod val="50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2E0-40CC-AE85-D8ED45CD68F0}"/>
              </c:ext>
            </c:extLst>
          </c:dPt>
          <c:dPt>
            <c:idx val="25"/>
            <c:invertIfNegative val="0"/>
            <c:bubble3D val="0"/>
            <c:spPr>
              <a:solidFill>
                <a:srgbClr val="C0504D">
                  <a:lumMod val="60000"/>
                  <a:lumOff val="40000"/>
                </a:srgbClr>
              </a:solidFill>
              <a:ln>
                <a:solidFill>
                  <a:sysClr val="window" lastClr="FFFFFF">
                    <a:lumMod val="50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2E0-40CC-AE85-D8ED45CD68F0}"/>
              </c:ext>
            </c:extLst>
          </c:dPt>
          <c:dPt>
            <c:idx val="26"/>
            <c:invertIfNegative val="0"/>
            <c:bubble3D val="0"/>
            <c:spPr>
              <a:solidFill>
                <a:srgbClr val="C0504D">
                  <a:lumMod val="60000"/>
                  <a:lumOff val="40000"/>
                </a:srgbClr>
              </a:solidFill>
              <a:ln>
                <a:solidFill>
                  <a:sysClr val="window" lastClr="FFFFFF">
                    <a:lumMod val="50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2E0-40CC-AE85-D8ED45CD68F0}"/>
              </c:ext>
            </c:extLst>
          </c:dPt>
          <c:dPt>
            <c:idx val="27"/>
            <c:invertIfNegative val="0"/>
            <c:bubble3D val="0"/>
            <c:spPr>
              <a:solidFill>
                <a:srgbClr val="C0504D">
                  <a:lumMod val="60000"/>
                  <a:lumOff val="40000"/>
                </a:srgbClr>
              </a:solidFill>
              <a:ln>
                <a:solidFill>
                  <a:sysClr val="window" lastClr="FFFFFF">
                    <a:lumMod val="50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2E0-40CC-AE85-D8ED45CD68F0}"/>
              </c:ext>
            </c:extLst>
          </c:dPt>
          <c:dPt>
            <c:idx val="28"/>
            <c:invertIfNegative val="0"/>
            <c:bubble3D val="0"/>
            <c:spPr>
              <a:solidFill>
                <a:srgbClr val="C0504D">
                  <a:lumMod val="60000"/>
                  <a:lumOff val="40000"/>
                </a:srgbClr>
              </a:solidFill>
              <a:ln>
                <a:solidFill>
                  <a:sysClr val="window" lastClr="FFFFFF">
                    <a:lumMod val="50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2E0-40CC-AE85-D8ED45CD68F0}"/>
              </c:ext>
            </c:extLst>
          </c:dPt>
          <c:dPt>
            <c:idx val="29"/>
            <c:invertIfNegative val="0"/>
            <c:bubble3D val="0"/>
            <c:spPr>
              <a:solidFill>
                <a:srgbClr val="C0504D">
                  <a:lumMod val="60000"/>
                  <a:lumOff val="40000"/>
                </a:srgbClr>
              </a:solidFill>
              <a:ln>
                <a:solidFill>
                  <a:sysClr val="window" lastClr="FFFFFF">
                    <a:lumMod val="50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F2E0-40CC-AE85-D8ED45CD68F0}"/>
              </c:ext>
            </c:extLst>
          </c:dPt>
          <c:dPt>
            <c:idx val="30"/>
            <c:invertIfNegative val="0"/>
            <c:bubble3D val="0"/>
            <c:spPr>
              <a:solidFill>
                <a:srgbClr val="C0504D">
                  <a:lumMod val="60000"/>
                  <a:lumOff val="40000"/>
                </a:srgbClr>
              </a:solidFill>
              <a:ln>
                <a:solidFill>
                  <a:sysClr val="window" lastClr="FFFFFF">
                    <a:lumMod val="50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F2E0-40CC-AE85-D8ED45CD68F0}"/>
              </c:ext>
            </c:extLst>
          </c:dPt>
          <c:dPt>
            <c:idx val="31"/>
            <c:invertIfNegative val="0"/>
            <c:bubble3D val="0"/>
            <c:spPr>
              <a:solidFill>
                <a:srgbClr val="C0504D">
                  <a:lumMod val="60000"/>
                  <a:lumOff val="40000"/>
                </a:srgbClr>
              </a:solidFill>
              <a:ln>
                <a:solidFill>
                  <a:sysClr val="window" lastClr="FFFFFF">
                    <a:lumMod val="50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F2E0-40CC-AE85-D8ED45CD68F0}"/>
              </c:ext>
            </c:extLst>
          </c:dPt>
          <c:dPt>
            <c:idx val="32"/>
            <c:invertIfNegative val="0"/>
            <c:bubble3D val="0"/>
            <c:spPr>
              <a:solidFill>
                <a:srgbClr val="C0504D">
                  <a:lumMod val="60000"/>
                  <a:lumOff val="40000"/>
                </a:srgbClr>
              </a:solidFill>
              <a:ln>
                <a:solidFill>
                  <a:sysClr val="window" lastClr="FFFFFF">
                    <a:lumMod val="50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F2E0-40CC-AE85-D8ED45CD68F0}"/>
              </c:ext>
            </c:extLst>
          </c:dPt>
          <c:dPt>
            <c:idx val="33"/>
            <c:invertIfNegative val="0"/>
            <c:bubble3D val="0"/>
            <c:spPr>
              <a:solidFill>
                <a:srgbClr val="C0504D">
                  <a:lumMod val="60000"/>
                  <a:lumOff val="40000"/>
                </a:srgbClr>
              </a:solidFill>
              <a:ln>
                <a:solidFill>
                  <a:sysClr val="window" lastClr="FFFFFF">
                    <a:lumMod val="50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F2E0-40CC-AE85-D8ED45CD68F0}"/>
              </c:ext>
            </c:extLst>
          </c:dPt>
          <c:dPt>
            <c:idx val="34"/>
            <c:invertIfNegative val="0"/>
            <c:bubble3D val="0"/>
            <c:spPr>
              <a:solidFill>
                <a:srgbClr val="C0504D">
                  <a:lumMod val="60000"/>
                  <a:lumOff val="40000"/>
                </a:srgbClr>
              </a:solidFill>
              <a:ln>
                <a:solidFill>
                  <a:sysClr val="window" lastClr="FFFFFF">
                    <a:lumMod val="50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F2E0-40CC-AE85-D8ED45CD68F0}"/>
              </c:ext>
            </c:extLst>
          </c:dPt>
          <c:dPt>
            <c:idx val="35"/>
            <c:invertIfNegative val="0"/>
            <c:bubble3D val="0"/>
            <c:spPr>
              <a:solidFill>
                <a:srgbClr val="C0504D">
                  <a:lumMod val="60000"/>
                  <a:lumOff val="40000"/>
                </a:srgbClr>
              </a:solidFill>
              <a:ln>
                <a:solidFill>
                  <a:sysClr val="window" lastClr="FFFFFF">
                    <a:lumMod val="50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F2E0-40CC-AE85-D8ED45CD68F0}"/>
              </c:ext>
            </c:extLst>
          </c:dPt>
          <c:dPt>
            <c:idx val="36"/>
            <c:invertIfNegative val="0"/>
            <c:bubble3D val="0"/>
            <c:spPr>
              <a:solidFill>
                <a:srgbClr val="C0504D">
                  <a:lumMod val="60000"/>
                  <a:lumOff val="40000"/>
                </a:srgbClr>
              </a:solidFill>
              <a:ln>
                <a:solidFill>
                  <a:sysClr val="window" lastClr="FFFFFF">
                    <a:lumMod val="50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F2E0-40CC-AE85-D8ED45CD68F0}"/>
              </c:ext>
            </c:extLst>
          </c:dPt>
          <c:dPt>
            <c:idx val="37"/>
            <c:invertIfNegative val="0"/>
            <c:bubble3D val="0"/>
            <c:spPr>
              <a:solidFill>
                <a:srgbClr val="C0504D">
                  <a:lumMod val="60000"/>
                  <a:lumOff val="40000"/>
                </a:srgbClr>
              </a:solidFill>
              <a:ln>
                <a:solidFill>
                  <a:sysClr val="window" lastClr="FFFFFF">
                    <a:lumMod val="50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F2E0-40CC-AE85-D8ED45CD68F0}"/>
              </c:ext>
            </c:extLst>
          </c:dPt>
          <c:dPt>
            <c:idx val="38"/>
            <c:invertIfNegative val="0"/>
            <c:bubble3D val="0"/>
            <c:spPr>
              <a:solidFill>
                <a:srgbClr val="C0504D">
                  <a:lumMod val="60000"/>
                  <a:lumOff val="40000"/>
                </a:srgbClr>
              </a:solidFill>
              <a:ln>
                <a:solidFill>
                  <a:sysClr val="window" lastClr="FFFFFF">
                    <a:lumMod val="50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F2E0-40CC-AE85-D8ED45CD68F0}"/>
              </c:ext>
            </c:extLst>
          </c:dPt>
          <c:dPt>
            <c:idx val="39"/>
            <c:invertIfNegative val="0"/>
            <c:bubble3D val="0"/>
            <c:spPr>
              <a:solidFill>
                <a:srgbClr val="C0504D">
                  <a:lumMod val="60000"/>
                  <a:lumOff val="40000"/>
                </a:srgbClr>
              </a:solidFill>
              <a:ln>
                <a:solidFill>
                  <a:sysClr val="window" lastClr="FFFFFF">
                    <a:lumMod val="50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F2E0-40CC-AE85-D8ED45CD68F0}"/>
              </c:ext>
            </c:extLst>
          </c:dPt>
          <c:dPt>
            <c:idx val="40"/>
            <c:invertIfNegative val="0"/>
            <c:bubble3D val="0"/>
            <c:spPr>
              <a:solidFill>
                <a:srgbClr val="C0504D">
                  <a:lumMod val="60000"/>
                  <a:lumOff val="40000"/>
                </a:srgbClr>
              </a:solidFill>
              <a:ln>
                <a:solidFill>
                  <a:sysClr val="window" lastClr="FFFFFF">
                    <a:lumMod val="50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F2E0-40CC-AE85-D8ED45CD68F0}"/>
              </c:ext>
            </c:extLst>
          </c:dPt>
          <c:dPt>
            <c:idx val="41"/>
            <c:invertIfNegative val="0"/>
            <c:bubble3D val="0"/>
            <c:spPr>
              <a:solidFill>
                <a:srgbClr val="C0504D">
                  <a:lumMod val="60000"/>
                  <a:lumOff val="40000"/>
                </a:srgbClr>
              </a:solidFill>
              <a:ln>
                <a:solidFill>
                  <a:sysClr val="window" lastClr="FFFFFF">
                    <a:lumMod val="50000"/>
                  </a:sys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5-F2E0-40CC-AE85-D8ED45CD68F0}"/>
              </c:ext>
            </c:extLst>
          </c:dPt>
          <c:cat>
            <c:numRef>
              <c:f>Monthly!$B$439:$B$644</c:f>
              <c:numCache>
                <c:formatCode>mmm\-yy</c:formatCode>
                <c:ptCount val="206"/>
                <c:pt idx="0">
                  <c:v>37256</c:v>
                </c:pt>
                <c:pt idx="1">
                  <c:v>37287</c:v>
                </c:pt>
                <c:pt idx="2">
                  <c:v>37315</c:v>
                </c:pt>
                <c:pt idx="3">
                  <c:v>37346</c:v>
                </c:pt>
                <c:pt idx="4">
                  <c:v>37376</c:v>
                </c:pt>
                <c:pt idx="5">
                  <c:v>37407</c:v>
                </c:pt>
                <c:pt idx="6">
                  <c:v>37437</c:v>
                </c:pt>
                <c:pt idx="7">
                  <c:v>37468</c:v>
                </c:pt>
                <c:pt idx="8">
                  <c:v>37499</c:v>
                </c:pt>
                <c:pt idx="9">
                  <c:v>37529</c:v>
                </c:pt>
                <c:pt idx="10">
                  <c:v>37560</c:v>
                </c:pt>
                <c:pt idx="11">
                  <c:v>37590</c:v>
                </c:pt>
                <c:pt idx="12">
                  <c:v>37621</c:v>
                </c:pt>
                <c:pt idx="13">
                  <c:v>37652</c:v>
                </c:pt>
                <c:pt idx="14">
                  <c:v>37680</c:v>
                </c:pt>
                <c:pt idx="15">
                  <c:v>37711</c:v>
                </c:pt>
                <c:pt idx="16">
                  <c:v>37741</c:v>
                </c:pt>
                <c:pt idx="17">
                  <c:v>37772</c:v>
                </c:pt>
                <c:pt idx="18">
                  <c:v>37802</c:v>
                </c:pt>
                <c:pt idx="19">
                  <c:v>37833</c:v>
                </c:pt>
                <c:pt idx="20">
                  <c:v>37864</c:v>
                </c:pt>
                <c:pt idx="21">
                  <c:v>37894</c:v>
                </c:pt>
                <c:pt idx="22">
                  <c:v>37925</c:v>
                </c:pt>
                <c:pt idx="23">
                  <c:v>37955</c:v>
                </c:pt>
                <c:pt idx="24">
                  <c:v>37986</c:v>
                </c:pt>
                <c:pt idx="25">
                  <c:v>38017</c:v>
                </c:pt>
                <c:pt idx="26">
                  <c:v>38046</c:v>
                </c:pt>
                <c:pt idx="27">
                  <c:v>38077</c:v>
                </c:pt>
                <c:pt idx="28">
                  <c:v>38107</c:v>
                </c:pt>
                <c:pt idx="29">
                  <c:v>38138</c:v>
                </c:pt>
                <c:pt idx="30">
                  <c:v>38168</c:v>
                </c:pt>
                <c:pt idx="31">
                  <c:v>38199</c:v>
                </c:pt>
                <c:pt idx="32">
                  <c:v>38230</c:v>
                </c:pt>
                <c:pt idx="33">
                  <c:v>38260</c:v>
                </c:pt>
                <c:pt idx="34">
                  <c:v>38291</c:v>
                </c:pt>
                <c:pt idx="35">
                  <c:v>38321</c:v>
                </c:pt>
                <c:pt idx="36">
                  <c:v>38352</c:v>
                </c:pt>
                <c:pt idx="37">
                  <c:v>38383</c:v>
                </c:pt>
                <c:pt idx="38">
                  <c:v>38411</c:v>
                </c:pt>
                <c:pt idx="39">
                  <c:v>38442</c:v>
                </c:pt>
                <c:pt idx="40">
                  <c:v>38472</c:v>
                </c:pt>
                <c:pt idx="41">
                  <c:v>38503</c:v>
                </c:pt>
                <c:pt idx="42">
                  <c:v>38533</c:v>
                </c:pt>
                <c:pt idx="43">
                  <c:v>38564</c:v>
                </c:pt>
                <c:pt idx="44">
                  <c:v>38595</c:v>
                </c:pt>
                <c:pt idx="45">
                  <c:v>38625</c:v>
                </c:pt>
                <c:pt idx="46">
                  <c:v>38656</c:v>
                </c:pt>
                <c:pt idx="47">
                  <c:v>38686</c:v>
                </c:pt>
                <c:pt idx="48">
                  <c:v>38717</c:v>
                </c:pt>
                <c:pt idx="49">
                  <c:v>38748</c:v>
                </c:pt>
                <c:pt idx="50">
                  <c:v>38776</c:v>
                </c:pt>
                <c:pt idx="51">
                  <c:v>38807</c:v>
                </c:pt>
                <c:pt idx="52">
                  <c:v>38837</c:v>
                </c:pt>
                <c:pt idx="53">
                  <c:v>38868</c:v>
                </c:pt>
                <c:pt idx="54">
                  <c:v>38898</c:v>
                </c:pt>
                <c:pt idx="55">
                  <c:v>38929</c:v>
                </c:pt>
                <c:pt idx="56">
                  <c:v>38960</c:v>
                </c:pt>
                <c:pt idx="57">
                  <c:v>38990</c:v>
                </c:pt>
                <c:pt idx="58">
                  <c:v>39021</c:v>
                </c:pt>
                <c:pt idx="59">
                  <c:v>39051</c:v>
                </c:pt>
                <c:pt idx="60">
                  <c:v>39082</c:v>
                </c:pt>
                <c:pt idx="61">
                  <c:v>39113</c:v>
                </c:pt>
                <c:pt idx="62">
                  <c:v>39141</c:v>
                </c:pt>
                <c:pt idx="63">
                  <c:v>39172</c:v>
                </c:pt>
                <c:pt idx="64">
                  <c:v>39202</c:v>
                </c:pt>
                <c:pt idx="65">
                  <c:v>39233</c:v>
                </c:pt>
                <c:pt idx="66">
                  <c:v>39263</c:v>
                </c:pt>
                <c:pt idx="67">
                  <c:v>39294</c:v>
                </c:pt>
                <c:pt idx="68">
                  <c:v>39325</c:v>
                </c:pt>
                <c:pt idx="69">
                  <c:v>39355</c:v>
                </c:pt>
                <c:pt idx="70">
                  <c:v>39386</c:v>
                </c:pt>
                <c:pt idx="71">
                  <c:v>39416</c:v>
                </c:pt>
                <c:pt idx="72">
                  <c:v>39447</c:v>
                </c:pt>
                <c:pt idx="73">
                  <c:v>39478</c:v>
                </c:pt>
                <c:pt idx="74">
                  <c:v>39507</c:v>
                </c:pt>
                <c:pt idx="75">
                  <c:v>39538</c:v>
                </c:pt>
                <c:pt idx="76">
                  <c:v>39568</c:v>
                </c:pt>
                <c:pt idx="77">
                  <c:v>39599</c:v>
                </c:pt>
                <c:pt idx="78">
                  <c:v>39629</c:v>
                </c:pt>
                <c:pt idx="79">
                  <c:v>39660</c:v>
                </c:pt>
                <c:pt idx="80">
                  <c:v>39691</c:v>
                </c:pt>
                <c:pt idx="81">
                  <c:v>39721</c:v>
                </c:pt>
                <c:pt idx="82">
                  <c:v>39752</c:v>
                </c:pt>
                <c:pt idx="83">
                  <c:v>39782</c:v>
                </c:pt>
                <c:pt idx="84">
                  <c:v>39813</c:v>
                </c:pt>
                <c:pt idx="85">
                  <c:v>39844</c:v>
                </c:pt>
                <c:pt idx="86">
                  <c:v>39872</c:v>
                </c:pt>
                <c:pt idx="87">
                  <c:v>39903</c:v>
                </c:pt>
                <c:pt idx="88">
                  <c:v>39933</c:v>
                </c:pt>
                <c:pt idx="89">
                  <c:v>39964</c:v>
                </c:pt>
                <c:pt idx="90">
                  <c:v>39994</c:v>
                </c:pt>
                <c:pt idx="91">
                  <c:v>40025</c:v>
                </c:pt>
                <c:pt idx="92">
                  <c:v>40056</c:v>
                </c:pt>
                <c:pt idx="93">
                  <c:v>40086</c:v>
                </c:pt>
                <c:pt idx="94">
                  <c:v>40117</c:v>
                </c:pt>
                <c:pt idx="95">
                  <c:v>40147</c:v>
                </c:pt>
                <c:pt idx="96">
                  <c:v>40178</c:v>
                </c:pt>
                <c:pt idx="97">
                  <c:v>40209</c:v>
                </c:pt>
                <c:pt idx="98">
                  <c:v>40237</c:v>
                </c:pt>
                <c:pt idx="99">
                  <c:v>40268</c:v>
                </c:pt>
                <c:pt idx="100">
                  <c:v>40298</c:v>
                </c:pt>
                <c:pt idx="101">
                  <c:v>40329</c:v>
                </c:pt>
                <c:pt idx="102">
                  <c:v>40359</c:v>
                </c:pt>
                <c:pt idx="103">
                  <c:v>40390</c:v>
                </c:pt>
                <c:pt idx="104">
                  <c:v>40421</c:v>
                </c:pt>
                <c:pt idx="105">
                  <c:v>40451</c:v>
                </c:pt>
                <c:pt idx="106">
                  <c:v>40482</c:v>
                </c:pt>
                <c:pt idx="107">
                  <c:v>40512</c:v>
                </c:pt>
                <c:pt idx="108">
                  <c:v>40543</c:v>
                </c:pt>
                <c:pt idx="109">
                  <c:v>40574</c:v>
                </c:pt>
                <c:pt idx="110">
                  <c:v>40602</c:v>
                </c:pt>
                <c:pt idx="111">
                  <c:v>40633</c:v>
                </c:pt>
                <c:pt idx="112">
                  <c:v>40663</c:v>
                </c:pt>
                <c:pt idx="113">
                  <c:v>40694</c:v>
                </c:pt>
                <c:pt idx="114">
                  <c:v>40724</c:v>
                </c:pt>
                <c:pt idx="115">
                  <c:v>40755</c:v>
                </c:pt>
                <c:pt idx="116">
                  <c:v>40786</c:v>
                </c:pt>
                <c:pt idx="117">
                  <c:v>40816</c:v>
                </c:pt>
                <c:pt idx="118">
                  <c:v>40847</c:v>
                </c:pt>
                <c:pt idx="119">
                  <c:v>40877</c:v>
                </c:pt>
                <c:pt idx="120">
                  <c:v>40908</c:v>
                </c:pt>
                <c:pt idx="121">
                  <c:v>40939</c:v>
                </c:pt>
                <c:pt idx="122">
                  <c:v>40968</c:v>
                </c:pt>
                <c:pt idx="123">
                  <c:v>40999</c:v>
                </c:pt>
                <c:pt idx="124">
                  <c:v>41029</c:v>
                </c:pt>
                <c:pt idx="125">
                  <c:v>41060</c:v>
                </c:pt>
                <c:pt idx="126">
                  <c:v>41090</c:v>
                </c:pt>
                <c:pt idx="127">
                  <c:v>41121</c:v>
                </c:pt>
                <c:pt idx="128">
                  <c:v>41152</c:v>
                </c:pt>
                <c:pt idx="129">
                  <c:v>41182</c:v>
                </c:pt>
                <c:pt idx="130">
                  <c:v>41213</c:v>
                </c:pt>
                <c:pt idx="131">
                  <c:v>41243</c:v>
                </c:pt>
                <c:pt idx="132">
                  <c:v>41290</c:v>
                </c:pt>
                <c:pt idx="133">
                  <c:v>41321</c:v>
                </c:pt>
                <c:pt idx="134">
                  <c:v>41349</c:v>
                </c:pt>
                <c:pt idx="135">
                  <c:v>41380</c:v>
                </c:pt>
                <c:pt idx="136">
                  <c:v>41410</c:v>
                </c:pt>
                <c:pt idx="137">
                  <c:v>41441</c:v>
                </c:pt>
                <c:pt idx="138">
                  <c:v>41471</c:v>
                </c:pt>
                <c:pt idx="139">
                  <c:v>41502</c:v>
                </c:pt>
                <c:pt idx="140">
                  <c:v>41533</c:v>
                </c:pt>
                <c:pt idx="141">
                  <c:v>41563</c:v>
                </c:pt>
                <c:pt idx="142">
                  <c:v>41594</c:v>
                </c:pt>
                <c:pt idx="143">
                  <c:v>41608</c:v>
                </c:pt>
                <c:pt idx="144">
                  <c:v>41639</c:v>
                </c:pt>
                <c:pt idx="145">
                  <c:v>41670</c:v>
                </c:pt>
                <c:pt idx="146">
                  <c:v>41698</c:v>
                </c:pt>
                <c:pt idx="147">
                  <c:v>41729</c:v>
                </c:pt>
                <c:pt idx="148">
                  <c:v>41776</c:v>
                </c:pt>
                <c:pt idx="149">
                  <c:v>41790</c:v>
                </c:pt>
                <c:pt idx="150">
                  <c:v>41820</c:v>
                </c:pt>
                <c:pt idx="151">
                  <c:v>41868</c:v>
                </c:pt>
                <c:pt idx="152">
                  <c:v>41882</c:v>
                </c:pt>
                <c:pt idx="153">
                  <c:v>41912</c:v>
                </c:pt>
                <c:pt idx="154">
                  <c:v>41943</c:v>
                </c:pt>
                <c:pt idx="155">
                  <c:v>41973</c:v>
                </c:pt>
                <c:pt idx="156">
                  <c:v>42004</c:v>
                </c:pt>
                <c:pt idx="157">
                  <c:v>42035</c:v>
                </c:pt>
                <c:pt idx="158">
                  <c:v>42063</c:v>
                </c:pt>
                <c:pt idx="159">
                  <c:v>42094</c:v>
                </c:pt>
                <c:pt idx="160">
                  <c:v>42124</c:v>
                </c:pt>
                <c:pt idx="161">
                  <c:v>42155</c:v>
                </c:pt>
                <c:pt idx="162">
                  <c:v>42185</c:v>
                </c:pt>
                <c:pt idx="163">
                  <c:v>42216</c:v>
                </c:pt>
                <c:pt idx="164">
                  <c:v>42247</c:v>
                </c:pt>
                <c:pt idx="165">
                  <c:v>42277</c:v>
                </c:pt>
                <c:pt idx="166">
                  <c:v>42308</c:v>
                </c:pt>
                <c:pt idx="167">
                  <c:v>42338</c:v>
                </c:pt>
                <c:pt idx="168">
                  <c:v>42369</c:v>
                </c:pt>
                <c:pt idx="169">
                  <c:v>42401</c:v>
                </c:pt>
                <c:pt idx="170">
                  <c:v>42429</c:v>
                </c:pt>
                <c:pt idx="171">
                  <c:v>42460</c:v>
                </c:pt>
                <c:pt idx="172">
                  <c:v>42490</c:v>
                </c:pt>
                <c:pt idx="173">
                  <c:v>42521</c:v>
                </c:pt>
                <c:pt idx="174">
                  <c:v>42551</c:v>
                </c:pt>
                <c:pt idx="175">
                  <c:v>42582</c:v>
                </c:pt>
                <c:pt idx="176">
                  <c:v>42613</c:v>
                </c:pt>
                <c:pt idx="177">
                  <c:v>42643</c:v>
                </c:pt>
                <c:pt idx="178">
                  <c:v>42674</c:v>
                </c:pt>
                <c:pt idx="179">
                  <c:v>42704</c:v>
                </c:pt>
                <c:pt idx="180">
                  <c:v>42735</c:v>
                </c:pt>
                <c:pt idx="181">
                  <c:v>42766</c:v>
                </c:pt>
                <c:pt idx="182">
                  <c:v>42794</c:v>
                </c:pt>
                <c:pt idx="183">
                  <c:v>42825</c:v>
                </c:pt>
                <c:pt idx="184">
                  <c:v>42855</c:v>
                </c:pt>
                <c:pt idx="185">
                  <c:v>42886</c:v>
                </c:pt>
                <c:pt idx="186">
                  <c:v>42916</c:v>
                </c:pt>
                <c:pt idx="187">
                  <c:v>42947</c:v>
                </c:pt>
                <c:pt idx="188">
                  <c:v>42978</c:v>
                </c:pt>
                <c:pt idx="189">
                  <c:v>43008</c:v>
                </c:pt>
                <c:pt idx="190">
                  <c:v>43039</c:v>
                </c:pt>
                <c:pt idx="191">
                  <c:v>43069</c:v>
                </c:pt>
                <c:pt idx="192">
                  <c:v>43100</c:v>
                </c:pt>
                <c:pt idx="193">
                  <c:v>43131</c:v>
                </c:pt>
                <c:pt idx="194">
                  <c:v>43159</c:v>
                </c:pt>
                <c:pt idx="195">
                  <c:v>43190</c:v>
                </c:pt>
                <c:pt idx="196">
                  <c:v>43220</c:v>
                </c:pt>
                <c:pt idx="197">
                  <c:v>43251</c:v>
                </c:pt>
                <c:pt idx="198">
                  <c:v>43281</c:v>
                </c:pt>
                <c:pt idx="199">
                  <c:v>43312</c:v>
                </c:pt>
                <c:pt idx="200">
                  <c:v>43343</c:v>
                </c:pt>
                <c:pt idx="201">
                  <c:v>43373</c:v>
                </c:pt>
                <c:pt idx="202">
                  <c:v>43404</c:v>
                </c:pt>
                <c:pt idx="203">
                  <c:v>43434</c:v>
                </c:pt>
                <c:pt idx="204">
                  <c:v>43465</c:v>
                </c:pt>
                <c:pt idx="205">
                  <c:v>43496</c:v>
                </c:pt>
              </c:numCache>
            </c:numRef>
          </c:cat>
          <c:val>
            <c:numRef>
              <c:f>Monthly!$CV$439:$CV$644</c:f>
              <c:numCache>
                <c:formatCode>0.00</c:formatCode>
                <c:ptCount val="206"/>
                <c:pt idx="0">
                  <c:v>94.586056999999997</c:v>
                </c:pt>
                <c:pt idx="1">
                  <c:v>123.17083700000001</c:v>
                </c:pt>
                <c:pt idx="2">
                  <c:v>141.677818</c:v>
                </c:pt>
                <c:pt idx="3">
                  <c:v>140.766549</c:v>
                </c:pt>
                <c:pt idx="4">
                  <c:v>115.095861</c:v>
                </c:pt>
                <c:pt idx="5">
                  <c:v>125.183151</c:v>
                </c:pt>
                <c:pt idx="6">
                  <c:v>117.760279</c:v>
                </c:pt>
                <c:pt idx="7">
                  <c:v>159.22473099999999</c:v>
                </c:pt>
                <c:pt idx="8">
                  <c:v>114.594044</c:v>
                </c:pt>
                <c:pt idx="9">
                  <c:v>124.674803</c:v>
                </c:pt>
                <c:pt idx="10">
                  <c:v>79.501707999999994</c:v>
                </c:pt>
                <c:pt idx="11">
                  <c:v>86.818881000000005</c:v>
                </c:pt>
                <c:pt idx="12">
                  <c:v>99.886234000000002</c:v>
                </c:pt>
                <c:pt idx="13">
                  <c:v>102.851336</c:v>
                </c:pt>
                <c:pt idx="14">
                  <c:v>144.44624999999999</c:v>
                </c:pt>
                <c:pt idx="15">
                  <c:v>113.057327</c:v>
                </c:pt>
                <c:pt idx="16">
                  <c:v>137.81187800000001</c:v>
                </c:pt>
                <c:pt idx="17">
                  <c:v>150.502825</c:v>
                </c:pt>
                <c:pt idx="18">
                  <c:v>122.15215499999999</c:v>
                </c:pt>
                <c:pt idx="19">
                  <c:v>115.57265200000001</c:v>
                </c:pt>
                <c:pt idx="20">
                  <c:v>127.50812999999999</c:v>
                </c:pt>
                <c:pt idx="21">
                  <c:v>103.700239</c:v>
                </c:pt>
                <c:pt idx="22">
                  <c:v>61.616791999999997</c:v>
                </c:pt>
                <c:pt idx="23">
                  <c:v>77.494771999999998</c:v>
                </c:pt>
                <c:pt idx="24">
                  <c:v>72.586738999999994</c:v>
                </c:pt>
                <c:pt idx="25">
                  <c:v>65.473601000000002</c:v>
                </c:pt>
                <c:pt idx="26">
                  <c:v>87.436657999999994</c:v>
                </c:pt>
                <c:pt idx="27">
                  <c:v>93.447441999999995</c:v>
                </c:pt>
                <c:pt idx="28">
                  <c:v>90.275790000000001</c:v>
                </c:pt>
                <c:pt idx="29">
                  <c:v>73.243403000000001</c:v>
                </c:pt>
                <c:pt idx="30">
                  <c:v>77.637389999999996</c:v>
                </c:pt>
                <c:pt idx="31">
                  <c:v>64.606596999999994</c:v>
                </c:pt>
                <c:pt idx="32">
                  <c:v>53.451791999999998</c:v>
                </c:pt>
                <c:pt idx="33">
                  <c:v>42.731963999999998</c:v>
                </c:pt>
                <c:pt idx="34">
                  <c:v>25.62105</c:v>
                </c:pt>
                <c:pt idx="35">
                  <c:v>29.264434999999999</c:v>
                </c:pt>
                <c:pt idx="36">
                  <c:v>29.289358</c:v>
                </c:pt>
                <c:pt idx="37">
                  <c:v>29.397528000000001</c:v>
                </c:pt>
                <c:pt idx="38">
                  <c:v>32.347050000000003</c:v>
                </c:pt>
                <c:pt idx="39">
                  <c:v>38.822817000000001</c:v>
                </c:pt>
                <c:pt idx="40">
                  <c:v>39.676001999999997</c:v>
                </c:pt>
                <c:pt idx="41">
                  <c:v>45.949517999999998</c:v>
                </c:pt>
                <c:pt idx="42">
                  <c:v>56.019993999999997</c:v>
                </c:pt>
                <c:pt idx="43">
                  <c:v>48.083159999999999</c:v>
                </c:pt>
                <c:pt idx="44">
                  <c:v>58.808990000000001</c:v>
                </c:pt>
                <c:pt idx="45">
                  <c:v>44.630564999999997</c:v>
                </c:pt>
                <c:pt idx="46">
                  <c:v>38.872428999999997</c:v>
                </c:pt>
                <c:pt idx="47">
                  <c:v>51.328291999999998</c:v>
                </c:pt>
                <c:pt idx="48">
                  <c:v>50.451602000000001</c:v>
                </c:pt>
                <c:pt idx="49">
                  <c:v>55.695905000000003</c:v>
                </c:pt>
                <c:pt idx="50">
                  <c:v>63.197640999999997</c:v>
                </c:pt>
                <c:pt idx="51">
                  <c:v>56.163027</c:v>
                </c:pt>
                <c:pt idx="52">
                  <c:v>60.199055999999999</c:v>
                </c:pt>
                <c:pt idx="53">
                  <c:v>67.704166000000001</c:v>
                </c:pt>
                <c:pt idx="54">
                  <c:v>61.163089999999997</c:v>
                </c:pt>
                <c:pt idx="55">
                  <c:v>49.509239999999998</c:v>
                </c:pt>
                <c:pt idx="56">
                  <c:v>53.401671999999998</c:v>
                </c:pt>
                <c:pt idx="57">
                  <c:v>36.635263000000002</c:v>
                </c:pt>
                <c:pt idx="58">
                  <c:v>35.881053000000001</c:v>
                </c:pt>
                <c:pt idx="59">
                  <c:v>38.184477000000001</c:v>
                </c:pt>
                <c:pt idx="60">
                  <c:v>54.700553999999997</c:v>
                </c:pt>
                <c:pt idx="61">
                  <c:v>42.109406999999997</c:v>
                </c:pt>
                <c:pt idx="62">
                  <c:v>64.028181000000004</c:v>
                </c:pt>
                <c:pt idx="63">
                  <c:v>73.178179</c:v>
                </c:pt>
                <c:pt idx="64">
                  <c:v>68.011809</c:v>
                </c:pt>
                <c:pt idx="65">
                  <c:v>67.847673999999998</c:v>
                </c:pt>
                <c:pt idx="66">
                  <c:v>70.026718000000002</c:v>
                </c:pt>
                <c:pt idx="67">
                  <c:v>73.731881000000001</c:v>
                </c:pt>
                <c:pt idx="68">
                  <c:v>55.756041000000003</c:v>
                </c:pt>
                <c:pt idx="69">
                  <c:v>57.103952999999997</c:v>
                </c:pt>
                <c:pt idx="70">
                  <c:v>50.018348000000003</c:v>
                </c:pt>
                <c:pt idx="71">
                  <c:v>47.5976</c:v>
                </c:pt>
                <c:pt idx="72">
                  <c:v>54.230172000000003</c:v>
                </c:pt>
                <c:pt idx="73">
                  <c:v>66.515270000000001</c:v>
                </c:pt>
                <c:pt idx="74">
                  <c:v>93.201436999999999</c:v>
                </c:pt>
                <c:pt idx="75">
                  <c:v>96.797895999999994</c:v>
                </c:pt>
                <c:pt idx="76">
                  <c:v>109.593887</c:v>
                </c:pt>
                <c:pt idx="77">
                  <c:v>109.227839</c:v>
                </c:pt>
                <c:pt idx="78">
                  <c:v>98.589068999999995</c:v>
                </c:pt>
                <c:pt idx="79">
                  <c:v>110.358864</c:v>
                </c:pt>
                <c:pt idx="80">
                  <c:v>92.891092999999998</c:v>
                </c:pt>
                <c:pt idx="81">
                  <c:v>102.917438</c:v>
                </c:pt>
                <c:pt idx="82">
                  <c:v>80.594105999999996</c:v>
                </c:pt>
                <c:pt idx="83">
                  <c:v>89.413880000000006</c:v>
                </c:pt>
                <c:pt idx="84">
                  <c:v>87.881828999999996</c:v>
                </c:pt>
                <c:pt idx="85">
                  <c:v>95.879203000000004</c:v>
                </c:pt>
                <c:pt idx="86">
                  <c:v>115.767162</c:v>
                </c:pt>
                <c:pt idx="87">
                  <c:v>128.39583099999999</c:v>
                </c:pt>
                <c:pt idx="88">
                  <c:v>141.65745200000001</c:v>
                </c:pt>
                <c:pt idx="89">
                  <c:v>155.20346900000001</c:v>
                </c:pt>
                <c:pt idx="90">
                  <c:v>127.247398</c:v>
                </c:pt>
                <c:pt idx="91">
                  <c:v>111.040076</c:v>
                </c:pt>
                <c:pt idx="92">
                  <c:v>79.314085000000006</c:v>
                </c:pt>
                <c:pt idx="93">
                  <c:v>119.05359900000001</c:v>
                </c:pt>
                <c:pt idx="94">
                  <c:v>117.588306</c:v>
                </c:pt>
                <c:pt idx="95">
                  <c:v>93.033734999999993</c:v>
                </c:pt>
                <c:pt idx="96">
                  <c:v>99.534835999999999</c:v>
                </c:pt>
                <c:pt idx="97">
                  <c:v>100.110084</c:v>
                </c:pt>
                <c:pt idx="98">
                  <c:v>100.555454</c:v>
                </c:pt>
                <c:pt idx="99">
                  <c:v>131.03439499999999</c:v>
                </c:pt>
                <c:pt idx="100">
                  <c:v>128.33945499999999</c:v>
                </c:pt>
                <c:pt idx="101">
                  <c:v>128.28654700000001</c:v>
                </c:pt>
                <c:pt idx="102">
                  <c:v>141.877286</c:v>
                </c:pt>
                <c:pt idx="103">
                  <c:v>117.458462</c:v>
                </c:pt>
                <c:pt idx="104">
                  <c:v>115.774512</c:v>
                </c:pt>
                <c:pt idx="105">
                  <c:v>122.844876</c:v>
                </c:pt>
                <c:pt idx="106">
                  <c:v>90.925819000000004</c:v>
                </c:pt>
                <c:pt idx="107">
                  <c:v>114.719972</c:v>
                </c:pt>
                <c:pt idx="108">
                  <c:v>98.369360999999998</c:v>
                </c:pt>
                <c:pt idx="109">
                  <c:v>100.40779999999999</c:v>
                </c:pt>
                <c:pt idx="110">
                  <c:v>109.56406200000001</c:v>
                </c:pt>
                <c:pt idx="111">
                  <c:v>123.117181</c:v>
                </c:pt>
                <c:pt idx="112">
                  <c:v>130.79151999999999</c:v>
                </c:pt>
                <c:pt idx="113">
                  <c:v>137.143055</c:v>
                </c:pt>
                <c:pt idx="114">
                  <c:v>160.83667700000001</c:v>
                </c:pt>
                <c:pt idx="115">
                  <c:v>132.25263000000001</c:v>
                </c:pt>
                <c:pt idx="116">
                  <c:v>116.968536</c:v>
                </c:pt>
                <c:pt idx="117">
                  <c:v>122.087357</c:v>
                </c:pt>
                <c:pt idx="118">
                  <c:v>97.874542000000005</c:v>
                </c:pt>
                <c:pt idx="119">
                  <c:v>134.10670400000001</c:v>
                </c:pt>
                <c:pt idx="120">
                  <c:v>122.242158</c:v>
                </c:pt>
                <c:pt idx="121">
                  <c:v>108.24852300000001</c:v>
                </c:pt>
                <c:pt idx="122">
                  <c:v>133.15465</c:v>
                </c:pt>
                <c:pt idx="123">
                  <c:v>153.83462499999999</c:v>
                </c:pt>
                <c:pt idx="124">
                  <c:v>174.722114</c:v>
                </c:pt>
                <c:pt idx="125">
                  <c:v>172.40496099999999</c:v>
                </c:pt>
                <c:pt idx="126">
                  <c:v>149.45651000000001</c:v>
                </c:pt>
                <c:pt idx="127">
                  <c:v>135.20172700000001</c:v>
                </c:pt>
                <c:pt idx="128">
                  <c:v>114.64591799999999</c:v>
                </c:pt>
                <c:pt idx="129">
                  <c:v>108.493557</c:v>
                </c:pt>
                <c:pt idx="130">
                  <c:v>102.98493999999999</c:v>
                </c:pt>
                <c:pt idx="131">
                  <c:v>115.729195</c:v>
                </c:pt>
                <c:pt idx="132">
                  <c:v>119.61572200000001</c:v>
                </c:pt>
                <c:pt idx="133">
                  <c:v>134.42808299999999</c:v>
                </c:pt>
                <c:pt idx="134">
                  <c:v>136.47114300000001</c:v>
                </c:pt>
                <c:pt idx="135">
                  <c:v>151.39679699999999</c:v>
                </c:pt>
                <c:pt idx="136">
                  <c:v>165.63678999999999</c:v>
                </c:pt>
                <c:pt idx="137">
                  <c:v>167.94343699999999</c:v>
                </c:pt>
                <c:pt idx="138">
                  <c:v>134.00664399999999</c:v>
                </c:pt>
                <c:pt idx="139">
                  <c:v>146.395352</c:v>
                </c:pt>
                <c:pt idx="140">
                  <c:v>118.505077</c:v>
                </c:pt>
                <c:pt idx="141">
                  <c:v>111.16429599999999</c:v>
                </c:pt>
                <c:pt idx="142">
                  <c:v>118.865757</c:v>
                </c:pt>
                <c:pt idx="143">
                  <c:v>130.506519</c:v>
                </c:pt>
                <c:pt idx="144">
                  <c:v>143.519408</c:v>
                </c:pt>
                <c:pt idx="145">
                  <c:v>135.42465000000001</c:v>
                </c:pt>
                <c:pt idx="146">
                  <c:v>172.71702500000001</c:v>
                </c:pt>
                <c:pt idx="147">
                  <c:v>160.49088699999999</c:v>
                </c:pt>
                <c:pt idx="148">
                  <c:v>146.645105</c:v>
                </c:pt>
                <c:pt idx="149">
                  <c:v>137.908828</c:v>
                </c:pt>
                <c:pt idx="150">
                  <c:v>135.42465000000001</c:v>
                </c:pt>
                <c:pt idx="151">
                  <c:v>151.96568199999999</c:v>
                </c:pt>
                <c:pt idx="152">
                  <c:v>131.74406099999999</c:v>
                </c:pt>
                <c:pt idx="153">
                  <c:v>138.814807</c:v>
                </c:pt>
                <c:pt idx="154">
                  <c:v>123.39855</c:v>
                </c:pt>
                <c:pt idx="155">
                  <c:v>93.592421999999999</c:v>
                </c:pt>
                <c:pt idx="156">
                  <c:v>101.907382</c:v>
                </c:pt>
                <c:pt idx="157">
                  <c:v>90.470960000000005</c:v>
                </c:pt>
                <c:pt idx="158">
                  <c:v>141.376034</c:v>
                </c:pt>
                <c:pt idx="159">
                  <c:v>142.970223</c:v>
                </c:pt>
                <c:pt idx="160">
                  <c:v>160.539749</c:v>
                </c:pt>
                <c:pt idx="161">
                  <c:v>130.02642700000001</c:v>
                </c:pt>
                <c:pt idx="162">
                  <c:v>130.72759400000001</c:v>
                </c:pt>
                <c:pt idx="163">
                  <c:v>133.84031100000001</c:v>
                </c:pt>
                <c:pt idx="164">
                  <c:v>121.142329</c:v>
                </c:pt>
                <c:pt idx="165">
                  <c:v>114.67618</c:v>
                </c:pt>
                <c:pt idx="166">
                  <c:v>89.961107999999996</c:v>
                </c:pt>
                <c:pt idx="167">
                  <c:v>113.77172299999999</c:v>
                </c:pt>
                <c:pt idx="168">
                  <c:v>106.879079</c:v>
                </c:pt>
                <c:pt idx="169">
                  <c:v>96.028756000000001</c:v>
                </c:pt>
                <c:pt idx="170">
                  <c:v>121.22638999999999</c:v>
                </c:pt>
                <c:pt idx="171">
                  <c:v>69.167614999999998</c:v>
                </c:pt>
                <c:pt idx="172">
                  <c:v>98.841121999999999</c:v>
                </c:pt>
                <c:pt idx="173">
                  <c:v>134.83940999999999</c:v>
                </c:pt>
                <c:pt idx="174">
                  <c:v>145.094538</c:v>
                </c:pt>
                <c:pt idx="175">
                  <c:v>137.44978399999999</c:v>
                </c:pt>
                <c:pt idx="176">
                  <c:v>128.11611600000001</c:v>
                </c:pt>
                <c:pt idx="177">
                  <c:v>134.11754199999999</c:v>
                </c:pt>
                <c:pt idx="178">
                  <c:v>101.340272</c:v>
                </c:pt>
                <c:pt idx="179">
                  <c:v>144.02326199999999</c:v>
                </c:pt>
                <c:pt idx="180">
                  <c:v>121.30962599999999</c:v>
                </c:pt>
                <c:pt idx="181">
                  <c:v>98.995189999999994</c:v>
                </c:pt>
                <c:pt idx="182">
                  <c:v>108.54827</c:v>
                </c:pt>
                <c:pt idx="183">
                  <c:v>105.267088</c:v>
                </c:pt>
                <c:pt idx="184">
                  <c:v>101.916134</c:v>
                </c:pt>
                <c:pt idx="185">
                  <c:v>108.73606100000001</c:v>
                </c:pt>
                <c:pt idx="186">
                  <c:v>126.863147</c:v>
                </c:pt>
                <c:pt idx="187">
                  <c:v>123.929293</c:v>
                </c:pt>
                <c:pt idx="188">
                  <c:v>107.321595</c:v>
                </c:pt>
                <c:pt idx="189">
                  <c:v>101.135632</c:v>
                </c:pt>
                <c:pt idx="190">
                  <c:v>80.791346000000004</c:v>
                </c:pt>
                <c:pt idx="191">
                  <c:v>99.358099999999993</c:v>
                </c:pt>
                <c:pt idx="192">
                  <c:v>96.836670999999996</c:v>
                </c:pt>
                <c:pt idx="193">
                  <c:v>101.26994000000001</c:v>
                </c:pt>
                <c:pt idx="194">
                  <c:v>105.9157</c:v>
                </c:pt>
                <c:pt idx="195">
                  <c:v>112.725453</c:v>
                </c:pt>
                <c:pt idx="196">
                  <c:v>125.29056300000001</c:v>
                </c:pt>
                <c:pt idx="197">
                  <c:v>108.17298</c:v>
                </c:pt>
                <c:pt idx="198">
                  <c:v>98.833267000000006</c:v>
                </c:pt>
                <c:pt idx="199">
                  <c:v>132.857484</c:v>
                </c:pt>
                <c:pt idx="200">
                  <c:v>87.975880000000004</c:v>
                </c:pt>
                <c:pt idx="201">
                  <c:v>90.629783000000003</c:v>
                </c:pt>
                <c:pt idx="202">
                  <c:v>62.847073999999999</c:v>
                </c:pt>
                <c:pt idx="203">
                  <c:v>59.957248</c:v>
                </c:pt>
                <c:pt idx="204">
                  <c:v>59.939374999999998</c:v>
                </c:pt>
                <c:pt idx="205">
                  <c:v>58.466208000000002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7-F2E0-40CC-AE85-D8ED45CD68F0}"/>
            </c:ext>
          </c:extLst>
        </c:ser>
        <c:ser>
          <c:idx val="0"/>
          <c:order val="1"/>
          <c:tx>
            <c:strRef>
              <c:f>Monthly!$CZ$6</c:f>
              <c:strCache>
                <c:ptCount val="1"/>
                <c:pt idx="0">
                  <c:v>Multi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ysClr val="window" lastClr="FFFFFF">
                  <a:lumMod val="50000"/>
                </a:sysClr>
              </a:solidFill>
            </a:ln>
            <a:effectLst/>
          </c:spPr>
          <c:invertIfNegative val="0"/>
          <c:cat>
            <c:numRef>
              <c:f>Monthly!$B$439:$B$644</c:f>
              <c:numCache>
                <c:formatCode>mmm\-yy</c:formatCode>
                <c:ptCount val="206"/>
                <c:pt idx="0">
                  <c:v>37256</c:v>
                </c:pt>
                <c:pt idx="1">
                  <c:v>37287</c:v>
                </c:pt>
                <c:pt idx="2">
                  <c:v>37315</c:v>
                </c:pt>
                <c:pt idx="3">
                  <c:v>37346</c:v>
                </c:pt>
                <c:pt idx="4">
                  <c:v>37376</c:v>
                </c:pt>
                <c:pt idx="5">
                  <c:v>37407</c:v>
                </c:pt>
                <c:pt idx="6">
                  <c:v>37437</c:v>
                </c:pt>
                <c:pt idx="7">
                  <c:v>37468</c:v>
                </c:pt>
                <c:pt idx="8">
                  <c:v>37499</c:v>
                </c:pt>
                <c:pt idx="9">
                  <c:v>37529</c:v>
                </c:pt>
                <c:pt idx="10">
                  <c:v>37560</c:v>
                </c:pt>
                <c:pt idx="11">
                  <c:v>37590</c:v>
                </c:pt>
                <c:pt idx="12">
                  <c:v>37621</c:v>
                </c:pt>
                <c:pt idx="13">
                  <c:v>37652</c:v>
                </c:pt>
                <c:pt idx="14">
                  <c:v>37680</c:v>
                </c:pt>
                <c:pt idx="15">
                  <c:v>37711</c:v>
                </c:pt>
                <c:pt idx="16">
                  <c:v>37741</c:v>
                </c:pt>
                <c:pt idx="17">
                  <c:v>37772</c:v>
                </c:pt>
                <c:pt idx="18">
                  <c:v>37802</c:v>
                </c:pt>
                <c:pt idx="19">
                  <c:v>37833</c:v>
                </c:pt>
                <c:pt idx="20">
                  <c:v>37864</c:v>
                </c:pt>
                <c:pt idx="21">
                  <c:v>37894</c:v>
                </c:pt>
                <c:pt idx="22">
                  <c:v>37925</c:v>
                </c:pt>
                <c:pt idx="23">
                  <c:v>37955</c:v>
                </c:pt>
                <c:pt idx="24">
                  <c:v>37986</c:v>
                </c:pt>
                <c:pt idx="25">
                  <c:v>38017</c:v>
                </c:pt>
                <c:pt idx="26">
                  <c:v>38046</c:v>
                </c:pt>
                <c:pt idx="27">
                  <c:v>38077</c:v>
                </c:pt>
                <c:pt idx="28">
                  <c:v>38107</c:v>
                </c:pt>
                <c:pt idx="29">
                  <c:v>38138</c:v>
                </c:pt>
                <c:pt idx="30">
                  <c:v>38168</c:v>
                </c:pt>
                <c:pt idx="31">
                  <c:v>38199</c:v>
                </c:pt>
                <c:pt idx="32">
                  <c:v>38230</c:v>
                </c:pt>
                <c:pt idx="33">
                  <c:v>38260</c:v>
                </c:pt>
                <c:pt idx="34">
                  <c:v>38291</c:v>
                </c:pt>
                <c:pt idx="35">
                  <c:v>38321</c:v>
                </c:pt>
                <c:pt idx="36">
                  <c:v>38352</c:v>
                </c:pt>
                <c:pt idx="37">
                  <c:v>38383</c:v>
                </c:pt>
                <c:pt idx="38">
                  <c:v>38411</c:v>
                </c:pt>
                <c:pt idx="39">
                  <c:v>38442</c:v>
                </c:pt>
                <c:pt idx="40">
                  <c:v>38472</c:v>
                </c:pt>
                <c:pt idx="41">
                  <c:v>38503</c:v>
                </c:pt>
                <c:pt idx="42">
                  <c:v>38533</c:v>
                </c:pt>
                <c:pt idx="43">
                  <c:v>38564</c:v>
                </c:pt>
                <c:pt idx="44">
                  <c:v>38595</c:v>
                </c:pt>
                <c:pt idx="45">
                  <c:v>38625</c:v>
                </c:pt>
                <c:pt idx="46">
                  <c:v>38656</c:v>
                </c:pt>
                <c:pt idx="47">
                  <c:v>38686</c:v>
                </c:pt>
                <c:pt idx="48">
                  <c:v>38717</c:v>
                </c:pt>
                <c:pt idx="49">
                  <c:v>38748</c:v>
                </c:pt>
                <c:pt idx="50">
                  <c:v>38776</c:v>
                </c:pt>
                <c:pt idx="51">
                  <c:v>38807</c:v>
                </c:pt>
                <c:pt idx="52">
                  <c:v>38837</c:v>
                </c:pt>
                <c:pt idx="53">
                  <c:v>38868</c:v>
                </c:pt>
                <c:pt idx="54">
                  <c:v>38898</c:v>
                </c:pt>
                <c:pt idx="55">
                  <c:v>38929</c:v>
                </c:pt>
                <c:pt idx="56">
                  <c:v>38960</c:v>
                </c:pt>
                <c:pt idx="57">
                  <c:v>38990</c:v>
                </c:pt>
                <c:pt idx="58">
                  <c:v>39021</c:v>
                </c:pt>
                <c:pt idx="59">
                  <c:v>39051</c:v>
                </c:pt>
                <c:pt idx="60">
                  <c:v>39082</c:v>
                </c:pt>
                <c:pt idx="61">
                  <c:v>39113</c:v>
                </c:pt>
                <c:pt idx="62">
                  <c:v>39141</c:v>
                </c:pt>
                <c:pt idx="63">
                  <c:v>39172</c:v>
                </c:pt>
                <c:pt idx="64">
                  <c:v>39202</c:v>
                </c:pt>
                <c:pt idx="65">
                  <c:v>39233</c:v>
                </c:pt>
                <c:pt idx="66">
                  <c:v>39263</c:v>
                </c:pt>
                <c:pt idx="67">
                  <c:v>39294</c:v>
                </c:pt>
                <c:pt idx="68">
                  <c:v>39325</c:v>
                </c:pt>
                <c:pt idx="69">
                  <c:v>39355</c:v>
                </c:pt>
                <c:pt idx="70">
                  <c:v>39386</c:v>
                </c:pt>
                <c:pt idx="71">
                  <c:v>39416</c:v>
                </c:pt>
                <c:pt idx="72">
                  <c:v>39447</c:v>
                </c:pt>
                <c:pt idx="73">
                  <c:v>39478</c:v>
                </c:pt>
                <c:pt idx="74">
                  <c:v>39507</c:v>
                </c:pt>
                <c:pt idx="75">
                  <c:v>39538</c:v>
                </c:pt>
                <c:pt idx="76">
                  <c:v>39568</c:v>
                </c:pt>
                <c:pt idx="77">
                  <c:v>39599</c:v>
                </c:pt>
                <c:pt idx="78">
                  <c:v>39629</c:v>
                </c:pt>
                <c:pt idx="79">
                  <c:v>39660</c:v>
                </c:pt>
                <c:pt idx="80">
                  <c:v>39691</c:v>
                </c:pt>
                <c:pt idx="81">
                  <c:v>39721</c:v>
                </c:pt>
                <c:pt idx="82">
                  <c:v>39752</c:v>
                </c:pt>
                <c:pt idx="83">
                  <c:v>39782</c:v>
                </c:pt>
                <c:pt idx="84">
                  <c:v>39813</c:v>
                </c:pt>
                <c:pt idx="85">
                  <c:v>39844</c:v>
                </c:pt>
                <c:pt idx="86">
                  <c:v>39872</c:v>
                </c:pt>
                <c:pt idx="87">
                  <c:v>39903</c:v>
                </c:pt>
                <c:pt idx="88">
                  <c:v>39933</c:v>
                </c:pt>
                <c:pt idx="89">
                  <c:v>39964</c:v>
                </c:pt>
                <c:pt idx="90">
                  <c:v>39994</c:v>
                </c:pt>
                <c:pt idx="91">
                  <c:v>40025</c:v>
                </c:pt>
                <c:pt idx="92">
                  <c:v>40056</c:v>
                </c:pt>
                <c:pt idx="93">
                  <c:v>40086</c:v>
                </c:pt>
                <c:pt idx="94">
                  <c:v>40117</c:v>
                </c:pt>
                <c:pt idx="95">
                  <c:v>40147</c:v>
                </c:pt>
                <c:pt idx="96">
                  <c:v>40178</c:v>
                </c:pt>
                <c:pt idx="97">
                  <c:v>40209</c:v>
                </c:pt>
                <c:pt idx="98">
                  <c:v>40237</c:v>
                </c:pt>
                <c:pt idx="99">
                  <c:v>40268</c:v>
                </c:pt>
                <c:pt idx="100">
                  <c:v>40298</c:v>
                </c:pt>
                <c:pt idx="101">
                  <c:v>40329</c:v>
                </c:pt>
                <c:pt idx="102">
                  <c:v>40359</c:v>
                </c:pt>
                <c:pt idx="103">
                  <c:v>40390</c:v>
                </c:pt>
                <c:pt idx="104">
                  <c:v>40421</c:v>
                </c:pt>
                <c:pt idx="105">
                  <c:v>40451</c:v>
                </c:pt>
                <c:pt idx="106">
                  <c:v>40482</c:v>
                </c:pt>
                <c:pt idx="107">
                  <c:v>40512</c:v>
                </c:pt>
                <c:pt idx="108">
                  <c:v>40543</c:v>
                </c:pt>
                <c:pt idx="109">
                  <c:v>40574</c:v>
                </c:pt>
                <c:pt idx="110">
                  <c:v>40602</c:v>
                </c:pt>
                <c:pt idx="111">
                  <c:v>40633</c:v>
                </c:pt>
                <c:pt idx="112">
                  <c:v>40663</c:v>
                </c:pt>
                <c:pt idx="113">
                  <c:v>40694</c:v>
                </c:pt>
                <c:pt idx="114">
                  <c:v>40724</c:v>
                </c:pt>
                <c:pt idx="115">
                  <c:v>40755</c:v>
                </c:pt>
                <c:pt idx="116">
                  <c:v>40786</c:v>
                </c:pt>
                <c:pt idx="117">
                  <c:v>40816</c:v>
                </c:pt>
                <c:pt idx="118">
                  <c:v>40847</c:v>
                </c:pt>
                <c:pt idx="119">
                  <c:v>40877</c:v>
                </c:pt>
                <c:pt idx="120">
                  <c:v>40908</c:v>
                </c:pt>
                <c:pt idx="121">
                  <c:v>40939</c:v>
                </c:pt>
                <c:pt idx="122">
                  <c:v>40968</c:v>
                </c:pt>
                <c:pt idx="123">
                  <c:v>40999</c:v>
                </c:pt>
                <c:pt idx="124">
                  <c:v>41029</c:v>
                </c:pt>
                <c:pt idx="125">
                  <c:v>41060</c:v>
                </c:pt>
                <c:pt idx="126">
                  <c:v>41090</c:v>
                </c:pt>
                <c:pt idx="127">
                  <c:v>41121</c:v>
                </c:pt>
                <c:pt idx="128">
                  <c:v>41152</c:v>
                </c:pt>
                <c:pt idx="129">
                  <c:v>41182</c:v>
                </c:pt>
                <c:pt idx="130">
                  <c:v>41213</c:v>
                </c:pt>
                <c:pt idx="131">
                  <c:v>41243</c:v>
                </c:pt>
                <c:pt idx="132">
                  <c:v>41290</c:v>
                </c:pt>
                <c:pt idx="133">
                  <c:v>41321</c:v>
                </c:pt>
                <c:pt idx="134">
                  <c:v>41349</c:v>
                </c:pt>
                <c:pt idx="135">
                  <c:v>41380</c:v>
                </c:pt>
                <c:pt idx="136">
                  <c:v>41410</c:v>
                </c:pt>
                <c:pt idx="137">
                  <c:v>41441</c:v>
                </c:pt>
                <c:pt idx="138">
                  <c:v>41471</c:v>
                </c:pt>
                <c:pt idx="139">
                  <c:v>41502</c:v>
                </c:pt>
                <c:pt idx="140">
                  <c:v>41533</c:v>
                </c:pt>
                <c:pt idx="141">
                  <c:v>41563</c:v>
                </c:pt>
                <c:pt idx="142">
                  <c:v>41594</c:v>
                </c:pt>
                <c:pt idx="143">
                  <c:v>41608</c:v>
                </c:pt>
                <c:pt idx="144">
                  <c:v>41639</c:v>
                </c:pt>
                <c:pt idx="145">
                  <c:v>41670</c:v>
                </c:pt>
                <c:pt idx="146">
                  <c:v>41698</c:v>
                </c:pt>
                <c:pt idx="147">
                  <c:v>41729</c:v>
                </c:pt>
                <c:pt idx="148">
                  <c:v>41776</c:v>
                </c:pt>
                <c:pt idx="149">
                  <c:v>41790</c:v>
                </c:pt>
                <c:pt idx="150">
                  <c:v>41820</c:v>
                </c:pt>
                <c:pt idx="151">
                  <c:v>41868</c:v>
                </c:pt>
                <c:pt idx="152">
                  <c:v>41882</c:v>
                </c:pt>
                <c:pt idx="153">
                  <c:v>41912</c:v>
                </c:pt>
                <c:pt idx="154">
                  <c:v>41943</c:v>
                </c:pt>
                <c:pt idx="155">
                  <c:v>41973</c:v>
                </c:pt>
                <c:pt idx="156">
                  <c:v>42004</c:v>
                </c:pt>
                <c:pt idx="157">
                  <c:v>42035</c:v>
                </c:pt>
                <c:pt idx="158">
                  <c:v>42063</c:v>
                </c:pt>
                <c:pt idx="159">
                  <c:v>42094</c:v>
                </c:pt>
                <c:pt idx="160">
                  <c:v>42124</c:v>
                </c:pt>
                <c:pt idx="161">
                  <c:v>42155</c:v>
                </c:pt>
                <c:pt idx="162">
                  <c:v>42185</c:v>
                </c:pt>
                <c:pt idx="163">
                  <c:v>42216</c:v>
                </c:pt>
                <c:pt idx="164">
                  <c:v>42247</c:v>
                </c:pt>
                <c:pt idx="165">
                  <c:v>42277</c:v>
                </c:pt>
                <c:pt idx="166">
                  <c:v>42308</c:v>
                </c:pt>
                <c:pt idx="167">
                  <c:v>42338</c:v>
                </c:pt>
                <c:pt idx="168">
                  <c:v>42369</c:v>
                </c:pt>
                <c:pt idx="169">
                  <c:v>42401</c:v>
                </c:pt>
                <c:pt idx="170">
                  <c:v>42429</c:v>
                </c:pt>
                <c:pt idx="171">
                  <c:v>42460</c:v>
                </c:pt>
                <c:pt idx="172">
                  <c:v>42490</c:v>
                </c:pt>
                <c:pt idx="173">
                  <c:v>42521</c:v>
                </c:pt>
                <c:pt idx="174">
                  <c:v>42551</c:v>
                </c:pt>
                <c:pt idx="175">
                  <c:v>42582</c:v>
                </c:pt>
                <c:pt idx="176">
                  <c:v>42613</c:v>
                </c:pt>
                <c:pt idx="177">
                  <c:v>42643</c:v>
                </c:pt>
                <c:pt idx="178">
                  <c:v>42674</c:v>
                </c:pt>
                <c:pt idx="179">
                  <c:v>42704</c:v>
                </c:pt>
                <c:pt idx="180">
                  <c:v>42735</c:v>
                </c:pt>
                <c:pt idx="181">
                  <c:v>42766</c:v>
                </c:pt>
                <c:pt idx="182">
                  <c:v>42794</c:v>
                </c:pt>
                <c:pt idx="183">
                  <c:v>42825</c:v>
                </c:pt>
                <c:pt idx="184">
                  <c:v>42855</c:v>
                </c:pt>
                <c:pt idx="185">
                  <c:v>42886</c:v>
                </c:pt>
                <c:pt idx="186">
                  <c:v>42916</c:v>
                </c:pt>
                <c:pt idx="187">
                  <c:v>42947</c:v>
                </c:pt>
                <c:pt idx="188">
                  <c:v>42978</c:v>
                </c:pt>
                <c:pt idx="189">
                  <c:v>43008</c:v>
                </c:pt>
                <c:pt idx="190">
                  <c:v>43039</c:v>
                </c:pt>
                <c:pt idx="191">
                  <c:v>43069</c:v>
                </c:pt>
                <c:pt idx="192">
                  <c:v>43100</c:v>
                </c:pt>
                <c:pt idx="193">
                  <c:v>43131</c:v>
                </c:pt>
                <c:pt idx="194">
                  <c:v>43159</c:v>
                </c:pt>
                <c:pt idx="195">
                  <c:v>43190</c:v>
                </c:pt>
                <c:pt idx="196">
                  <c:v>43220</c:v>
                </c:pt>
                <c:pt idx="197">
                  <c:v>43251</c:v>
                </c:pt>
                <c:pt idx="198">
                  <c:v>43281</c:v>
                </c:pt>
                <c:pt idx="199">
                  <c:v>43312</c:v>
                </c:pt>
                <c:pt idx="200">
                  <c:v>43343</c:v>
                </c:pt>
                <c:pt idx="201">
                  <c:v>43373</c:v>
                </c:pt>
                <c:pt idx="202">
                  <c:v>43404</c:v>
                </c:pt>
                <c:pt idx="203">
                  <c:v>43434</c:v>
                </c:pt>
                <c:pt idx="204">
                  <c:v>43465</c:v>
                </c:pt>
                <c:pt idx="205">
                  <c:v>43496</c:v>
                </c:pt>
              </c:numCache>
            </c:numRef>
          </c:cat>
          <c:val>
            <c:numRef>
              <c:f>Monthly!$CZ$439:$CZ$644</c:f>
              <c:numCache>
                <c:formatCode>0.00</c:formatCode>
                <c:ptCount val="206"/>
                <c:pt idx="0">
                  <c:v>22.988243000000001</c:v>
                </c:pt>
                <c:pt idx="1">
                  <c:v>20.972035999999999</c:v>
                </c:pt>
                <c:pt idx="2">
                  <c:v>29.819204000000003</c:v>
                </c:pt>
                <c:pt idx="3">
                  <c:v>135.14608700000002</c:v>
                </c:pt>
                <c:pt idx="4">
                  <c:v>120.284644</c:v>
                </c:pt>
                <c:pt idx="5">
                  <c:v>66.277732999999998</c:v>
                </c:pt>
                <c:pt idx="6">
                  <c:v>161.84464199999999</c:v>
                </c:pt>
                <c:pt idx="7">
                  <c:v>80.94977999999999</c:v>
                </c:pt>
                <c:pt idx="8">
                  <c:v>173.25813599999998</c:v>
                </c:pt>
                <c:pt idx="9">
                  <c:v>24.723541999999998</c:v>
                </c:pt>
                <c:pt idx="10">
                  <c:v>39.629468000000003</c:v>
                </c:pt>
                <c:pt idx="11">
                  <c:v>87.900762</c:v>
                </c:pt>
                <c:pt idx="12">
                  <c:v>204.10743200000002</c:v>
                </c:pt>
                <c:pt idx="13">
                  <c:v>180.19642999999999</c:v>
                </c:pt>
                <c:pt idx="14">
                  <c:v>88.181984</c:v>
                </c:pt>
                <c:pt idx="15">
                  <c:v>38.267475000000005</c:v>
                </c:pt>
                <c:pt idx="16">
                  <c:v>115.41523600000001</c:v>
                </c:pt>
                <c:pt idx="17">
                  <c:v>102.874439</c:v>
                </c:pt>
                <c:pt idx="18">
                  <c:v>80.049886000000015</c:v>
                </c:pt>
                <c:pt idx="19">
                  <c:v>219.04217500000001</c:v>
                </c:pt>
                <c:pt idx="20">
                  <c:v>91.519745999999998</c:v>
                </c:pt>
                <c:pt idx="21">
                  <c:v>121.507143</c:v>
                </c:pt>
                <c:pt idx="22">
                  <c:v>95.914263000000005</c:v>
                </c:pt>
                <c:pt idx="23">
                  <c:v>68.104427000000001</c:v>
                </c:pt>
                <c:pt idx="24">
                  <c:v>58.036482999999997</c:v>
                </c:pt>
                <c:pt idx="25">
                  <c:v>73.724999999999994</c:v>
                </c:pt>
                <c:pt idx="26">
                  <c:v>149.06105700000001</c:v>
                </c:pt>
                <c:pt idx="27">
                  <c:v>93.003914000000009</c:v>
                </c:pt>
                <c:pt idx="28">
                  <c:v>175.83776299999997</c:v>
                </c:pt>
                <c:pt idx="29">
                  <c:v>129.88605999999999</c:v>
                </c:pt>
                <c:pt idx="30">
                  <c:v>51.418880999999999</c:v>
                </c:pt>
                <c:pt idx="31">
                  <c:v>70.547982000000005</c:v>
                </c:pt>
                <c:pt idx="32">
                  <c:v>85.206880999999996</c:v>
                </c:pt>
                <c:pt idx="33">
                  <c:v>67.934399999999997</c:v>
                </c:pt>
                <c:pt idx="34">
                  <c:v>30.214803000000003</c:v>
                </c:pt>
                <c:pt idx="35">
                  <c:v>14.854247999999998</c:v>
                </c:pt>
                <c:pt idx="36">
                  <c:v>34.654071999999999</c:v>
                </c:pt>
                <c:pt idx="37">
                  <c:v>5.4913040000000004</c:v>
                </c:pt>
                <c:pt idx="38">
                  <c:v>3.1562650000000003</c:v>
                </c:pt>
                <c:pt idx="39">
                  <c:v>5.9731000000000005</c:v>
                </c:pt>
                <c:pt idx="40">
                  <c:v>20.442415</c:v>
                </c:pt>
                <c:pt idx="41">
                  <c:v>14.456649000000001</c:v>
                </c:pt>
                <c:pt idx="42">
                  <c:v>3.3269539999999997</c:v>
                </c:pt>
                <c:pt idx="43">
                  <c:v>21.114284999999999</c:v>
                </c:pt>
                <c:pt idx="44">
                  <c:v>0.85741800000000001</c:v>
                </c:pt>
                <c:pt idx="45">
                  <c:v>20.740114999999999</c:v>
                </c:pt>
                <c:pt idx="46">
                  <c:v>2.839026</c:v>
                </c:pt>
                <c:pt idx="47">
                  <c:v>17.711952</c:v>
                </c:pt>
                <c:pt idx="48">
                  <c:v>47.327626000000002</c:v>
                </c:pt>
                <c:pt idx="49">
                  <c:v>16.146550000000001</c:v>
                </c:pt>
                <c:pt idx="50">
                  <c:v>1.4947520000000001</c:v>
                </c:pt>
                <c:pt idx="51">
                  <c:v>2.8963800000000002</c:v>
                </c:pt>
                <c:pt idx="52">
                  <c:v>25.889738999999999</c:v>
                </c:pt>
                <c:pt idx="53">
                  <c:v>24.305793000000001</c:v>
                </c:pt>
                <c:pt idx="54">
                  <c:v>9.4182829999999989</c:v>
                </c:pt>
                <c:pt idx="55">
                  <c:v>36.943456999999995</c:v>
                </c:pt>
                <c:pt idx="56">
                  <c:v>37.542695000000002</c:v>
                </c:pt>
                <c:pt idx="57">
                  <c:v>19.760697000000004</c:v>
                </c:pt>
                <c:pt idx="58">
                  <c:v>33.465112999999995</c:v>
                </c:pt>
                <c:pt idx="59">
                  <c:v>69.492851999999999</c:v>
                </c:pt>
                <c:pt idx="60">
                  <c:v>1.2803470000000001</c:v>
                </c:pt>
                <c:pt idx="61">
                  <c:v>5.9536110000000004</c:v>
                </c:pt>
                <c:pt idx="62">
                  <c:v>9.0616849999999989</c:v>
                </c:pt>
                <c:pt idx="63">
                  <c:v>83.828998999999996</c:v>
                </c:pt>
                <c:pt idx="64">
                  <c:v>137.73849300000001</c:v>
                </c:pt>
                <c:pt idx="65">
                  <c:v>9.5738719999999997</c:v>
                </c:pt>
                <c:pt idx="66">
                  <c:v>38.743223</c:v>
                </c:pt>
                <c:pt idx="67">
                  <c:v>78.823937999999998</c:v>
                </c:pt>
                <c:pt idx="68">
                  <c:v>18.542928</c:v>
                </c:pt>
                <c:pt idx="69">
                  <c:v>18.392441000000002</c:v>
                </c:pt>
                <c:pt idx="70">
                  <c:v>21.861988999999998</c:v>
                </c:pt>
                <c:pt idx="71">
                  <c:v>24.309756</c:v>
                </c:pt>
                <c:pt idx="72">
                  <c:v>5.280786</c:v>
                </c:pt>
                <c:pt idx="73">
                  <c:v>59.390962000000002</c:v>
                </c:pt>
                <c:pt idx="74">
                  <c:v>83.556769000000003</c:v>
                </c:pt>
                <c:pt idx="75">
                  <c:v>67.346204</c:v>
                </c:pt>
                <c:pt idx="76">
                  <c:v>81.976300999999992</c:v>
                </c:pt>
                <c:pt idx="77">
                  <c:v>228.37773800000002</c:v>
                </c:pt>
                <c:pt idx="78">
                  <c:v>117.053916</c:v>
                </c:pt>
                <c:pt idx="79">
                  <c:v>124.75078500000001</c:v>
                </c:pt>
                <c:pt idx="80">
                  <c:v>54.086594999999996</c:v>
                </c:pt>
                <c:pt idx="81">
                  <c:v>82.368232000000006</c:v>
                </c:pt>
                <c:pt idx="82">
                  <c:v>64.084721000000002</c:v>
                </c:pt>
                <c:pt idx="83">
                  <c:v>44.912561999999994</c:v>
                </c:pt>
                <c:pt idx="84">
                  <c:v>86.832140999999993</c:v>
                </c:pt>
                <c:pt idx="85">
                  <c:v>57.002887000000001</c:v>
                </c:pt>
                <c:pt idx="86">
                  <c:v>28.250838999999999</c:v>
                </c:pt>
                <c:pt idx="87">
                  <c:v>17.529986999999998</c:v>
                </c:pt>
                <c:pt idx="88">
                  <c:v>101.034806</c:v>
                </c:pt>
                <c:pt idx="89">
                  <c:v>46.841816000000001</c:v>
                </c:pt>
                <c:pt idx="90">
                  <c:v>57.082934000000002</c:v>
                </c:pt>
                <c:pt idx="91">
                  <c:v>57.445407000000003</c:v>
                </c:pt>
                <c:pt idx="92">
                  <c:v>135.31896799999998</c:v>
                </c:pt>
                <c:pt idx="93">
                  <c:v>52.540472999999999</c:v>
                </c:pt>
                <c:pt idx="94">
                  <c:v>161.27646000000001</c:v>
                </c:pt>
                <c:pt idx="95">
                  <c:v>94.700659000000002</c:v>
                </c:pt>
                <c:pt idx="96">
                  <c:v>20.721886999999999</c:v>
                </c:pt>
                <c:pt idx="97">
                  <c:v>63.716724000000006</c:v>
                </c:pt>
                <c:pt idx="98">
                  <c:v>124.02381899999999</c:v>
                </c:pt>
                <c:pt idx="99">
                  <c:v>152.6284</c:v>
                </c:pt>
                <c:pt idx="100">
                  <c:v>150.686601</c:v>
                </c:pt>
                <c:pt idx="101">
                  <c:v>102.05023300000001</c:v>
                </c:pt>
                <c:pt idx="102">
                  <c:v>113.24994900000002</c:v>
                </c:pt>
                <c:pt idx="103">
                  <c:v>122.798778</c:v>
                </c:pt>
                <c:pt idx="104">
                  <c:v>158.37217500000003</c:v>
                </c:pt>
                <c:pt idx="105">
                  <c:v>116.29462600000001</c:v>
                </c:pt>
                <c:pt idx="106">
                  <c:v>97.711576000000008</c:v>
                </c:pt>
                <c:pt idx="107">
                  <c:v>146.42842899999999</c:v>
                </c:pt>
                <c:pt idx="108">
                  <c:v>262.13193100000001</c:v>
                </c:pt>
                <c:pt idx="109">
                  <c:v>250.487437</c:v>
                </c:pt>
                <c:pt idx="110">
                  <c:v>248.347782</c:v>
                </c:pt>
                <c:pt idx="111">
                  <c:v>108.89580299999999</c:v>
                </c:pt>
                <c:pt idx="112">
                  <c:v>126.26197900000001</c:v>
                </c:pt>
                <c:pt idx="113">
                  <c:v>156.24022100000002</c:v>
                </c:pt>
                <c:pt idx="114">
                  <c:v>114.00383000000001</c:v>
                </c:pt>
                <c:pt idx="115">
                  <c:v>348.03025700000006</c:v>
                </c:pt>
                <c:pt idx="116">
                  <c:v>237.19975300000002</c:v>
                </c:pt>
                <c:pt idx="117">
                  <c:v>90.640410000000003</c:v>
                </c:pt>
                <c:pt idx="118">
                  <c:v>136.690922</c:v>
                </c:pt>
                <c:pt idx="119">
                  <c:v>121.672899</c:v>
                </c:pt>
                <c:pt idx="120">
                  <c:v>107.67660900000001</c:v>
                </c:pt>
                <c:pt idx="121">
                  <c:v>35.205987</c:v>
                </c:pt>
                <c:pt idx="122">
                  <c:v>50.074317999999998</c:v>
                </c:pt>
                <c:pt idx="123">
                  <c:v>141.652343</c:v>
                </c:pt>
                <c:pt idx="124">
                  <c:v>147.70893999999998</c:v>
                </c:pt>
                <c:pt idx="125">
                  <c:v>210.224256</c:v>
                </c:pt>
                <c:pt idx="126">
                  <c:v>101.15997900000001</c:v>
                </c:pt>
                <c:pt idx="127">
                  <c:v>76.691450000000003</c:v>
                </c:pt>
                <c:pt idx="128">
                  <c:v>306.383332</c:v>
                </c:pt>
                <c:pt idx="129">
                  <c:v>250.91029699999999</c:v>
                </c:pt>
                <c:pt idx="130">
                  <c:v>149.068918</c:v>
                </c:pt>
                <c:pt idx="131">
                  <c:v>187.76451299999999</c:v>
                </c:pt>
                <c:pt idx="132">
                  <c:v>104.96591600000001</c:v>
                </c:pt>
                <c:pt idx="133">
                  <c:v>88.207630000000009</c:v>
                </c:pt>
                <c:pt idx="134">
                  <c:v>163.70665299999999</c:v>
                </c:pt>
                <c:pt idx="135">
                  <c:v>170.11618200000001</c:v>
                </c:pt>
                <c:pt idx="136">
                  <c:v>101.78488999999999</c:v>
                </c:pt>
                <c:pt idx="137">
                  <c:v>131.84679700000001</c:v>
                </c:pt>
                <c:pt idx="138">
                  <c:v>172.040494</c:v>
                </c:pt>
                <c:pt idx="139">
                  <c:v>234.96846300000001</c:v>
                </c:pt>
                <c:pt idx="140">
                  <c:v>203.45169300000001</c:v>
                </c:pt>
                <c:pt idx="141">
                  <c:v>377.71640100000002</c:v>
                </c:pt>
                <c:pt idx="142">
                  <c:v>304.21186</c:v>
                </c:pt>
                <c:pt idx="143">
                  <c:v>160.04807200000002</c:v>
                </c:pt>
                <c:pt idx="144">
                  <c:v>47.654313000000002</c:v>
                </c:pt>
                <c:pt idx="145">
                  <c:v>113.48390599999999</c:v>
                </c:pt>
                <c:pt idx="146">
                  <c:v>279.75771399999996</c:v>
                </c:pt>
                <c:pt idx="147">
                  <c:v>96.252195</c:v>
                </c:pt>
                <c:pt idx="148">
                  <c:v>87.405815000000004</c:v>
                </c:pt>
                <c:pt idx="149">
                  <c:v>120.00054600000001</c:v>
                </c:pt>
                <c:pt idx="150">
                  <c:v>113.48390599999999</c:v>
                </c:pt>
                <c:pt idx="151">
                  <c:v>31.286303000000004</c:v>
                </c:pt>
                <c:pt idx="152">
                  <c:v>124.40814200000001</c:v>
                </c:pt>
                <c:pt idx="153">
                  <c:v>112.936075</c:v>
                </c:pt>
                <c:pt idx="154">
                  <c:v>204.96348900000001</c:v>
                </c:pt>
                <c:pt idx="155">
                  <c:v>107.010938</c:v>
                </c:pt>
                <c:pt idx="156">
                  <c:v>112.467585</c:v>
                </c:pt>
                <c:pt idx="157">
                  <c:v>23.674683999999999</c:v>
                </c:pt>
                <c:pt idx="158">
                  <c:v>255.64656400000001</c:v>
                </c:pt>
                <c:pt idx="159">
                  <c:v>277.29443499999996</c:v>
                </c:pt>
                <c:pt idx="160">
                  <c:v>158.236368</c:v>
                </c:pt>
                <c:pt idx="161">
                  <c:v>87.603982999999999</c:v>
                </c:pt>
                <c:pt idx="162">
                  <c:v>160.52741800000001</c:v>
                </c:pt>
                <c:pt idx="163">
                  <c:v>105.698815</c:v>
                </c:pt>
                <c:pt idx="164">
                  <c:v>216.30789000000001</c:v>
                </c:pt>
                <c:pt idx="165">
                  <c:v>180.369663</c:v>
                </c:pt>
                <c:pt idx="166">
                  <c:v>302.83293600000002</c:v>
                </c:pt>
                <c:pt idx="167">
                  <c:v>228.35226900000001</c:v>
                </c:pt>
                <c:pt idx="168">
                  <c:v>93.789633999999992</c:v>
                </c:pt>
                <c:pt idx="169">
                  <c:v>87.398342999999997</c:v>
                </c:pt>
                <c:pt idx="170">
                  <c:v>84.718381999999991</c:v>
                </c:pt>
                <c:pt idx="171">
                  <c:v>143.578172</c:v>
                </c:pt>
                <c:pt idx="172">
                  <c:v>232.635153</c:v>
                </c:pt>
                <c:pt idx="173">
                  <c:v>78.817903000000001</c:v>
                </c:pt>
                <c:pt idx="174">
                  <c:v>115.20542399999999</c:v>
                </c:pt>
                <c:pt idx="175">
                  <c:v>100.036601</c:v>
                </c:pt>
                <c:pt idx="176">
                  <c:v>153.62601100000001</c:v>
                </c:pt>
                <c:pt idx="177">
                  <c:v>35.718047999999996</c:v>
                </c:pt>
                <c:pt idx="178">
                  <c:v>99.505707000000015</c:v>
                </c:pt>
                <c:pt idx="179">
                  <c:v>340.146299</c:v>
                </c:pt>
                <c:pt idx="180">
                  <c:v>80.964588000000006</c:v>
                </c:pt>
                <c:pt idx="181">
                  <c:v>241.256034</c:v>
                </c:pt>
                <c:pt idx="182">
                  <c:v>240.625798</c:v>
                </c:pt>
                <c:pt idx="183">
                  <c:v>81.869478000000001</c:v>
                </c:pt>
                <c:pt idx="184">
                  <c:v>184.309753</c:v>
                </c:pt>
                <c:pt idx="185">
                  <c:v>141.62575099999998</c:v>
                </c:pt>
                <c:pt idx="186">
                  <c:v>170.279922</c:v>
                </c:pt>
                <c:pt idx="187">
                  <c:v>229.10480699999999</c:v>
                </c:pt>
                <c:pt idx="188">
                  <c:v>87.451125999999988</c:v>
                </c:pt>
                <c:pt idx="189">
                  <c:v>248.70819499999999</c:v>
                </c:pt>
                <c:pt idx="190">
                  <c:v>534.03538600000002</c:v>
                </c:pt>
                <c:pt idx="191">
                  <c:v>293.58272100000005</c:v>
                </c:pt>
                <c:pt idx="192">
                  <c:v>120.47356699999999</c:v>
                </c:pt>
                <c:pt idx="193">
                  <c:v>120.10569799999999</c:v>
                </c:pt>
                <c:pt idx="194">
                  <c:v>388.27537499999994</c:v>
                </c:pt>
                <c:pt idx="195">
                  <c:v>145.34978100000001</c:v>
                </c:pt>
                <c:pt idx="196">
                  <c:v>181.833202</c:v>
                </c:pt>
                <c:pt idx="197">
                  <c:v>396.79703300000006</c:v>
                </c:pt>
                <c:pt idx="198">
                  <c:v>123.05927999999999</c:v>
                </c:pt>
                <c:pt idx="199">
                  <c:v>134.97557399999999</c:v>
                </c:pt>
                <c:pt idx="200">
                  <c:v>155.93411</c:v>
                </c:pt>
                <c:pt idx="201">
                  <c:v>118.12797500000001</c:v>
                </c:pt>
                <c:pt idx="202">
                  <c:v>217.073297</c:v>
                </c:pt>
                <c:pt idx="203">
                  <c:v>223.39899200000002</c:v>
                </c:pt>
                <c:pt idx="204">
                  <c:v>42.99194</c:v>
                </c:pt>
                <c:pt idx="205">
                  <c:v>201.52264100000002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7-84F7-4AA6-804F-7FCB402D16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23588704"/>
        <c:axId val="423592232"/>
      </c:barChart>
      <c:barChart>
        <c:barDir val="col"/>
        <c:grouping val="stacked"/>
        <c:varyColors val="0"/>
        <c:ser>
          <c:idx val="1"/>
          <c:order val="2"/>
          <c:tx>
            <c:v>Recession</c:v>
          </c:tx>
          <c:spPr>
            <a:solidFill>
              <a:sysClr val="window" lastClr="FFFFFF">
                <a:lumMod val="65000"/>
                <a:alpha val="20000"/>
              </a:sysClr>
            </a:solidFill>
            <a:ln>
              <a:noFill/>
            </a:ln>
            <a:effectLst/>
          </c:spPr>
          <c:invertIfNegative val="0"/>
          <c:cat>
            <c:numRef>
              <c:f>Monthly!$B$439:$B$644</c:f>
              <c:numCache>
                <c:formatCode>mmm\-yy</c:formatCode>
                <c:ptCount val="206"/>
                <c:pt idx="0">
                  <c:v>37256</c:v>
                </c:pt>
                <c:pt idx="1">
                  <c:v>37287</c:v>
                </c:pt>
                <c:pt idx="2">
                  <c:v>37315</c:v>
                </c:pt>
                <c:pt idx="3">
                  <c:v>37346</c:v>
                </c:pt>
                <c:pt idx="4">
                  <c:v>37376</c:v>
                </c:pt>
                <c:pt idx="5">
                  <c:v>37407</c:v>
                </c:pt>
                <c:pt idx="6">
                  <c:v>37437</c:v>
                </c:pt>
                <c:pt idx="7">
                  <c:v>37468</c:v>
                </c:pt>
                <c:pt idx="8">
                  <c:v>37499</c:v>
                </c:pt>
                <c:pt idx="9">
                  <c:v>37529</c:v>
                </c:pt>
                <c:pt idx="10">
                  <c:v>37560</c:v>
                </c:pt>
                <c:pt idx="11">
                  <c:v>37590</c:v>
                </c:pt>
                <c:pt idx="12">
                  <c:v>37621</c:v>
                </c:pt>
                <c:pt idx="13">
                  <c:v>37652</c:v>
                </c:pt>
                <c:pt idx="14">
                  <c:v>37680</c:v>
                </c:pt>
                <c:pt idx="15">
                  <c:v>37711</c:v>
                </c:pt>
                <c:pt idx="16">
                  <c:v>37741</c:v>
                </c:pt>
                <c:pt idx="17">
                  <c:v>37772</c:v>
                </c:pt>
                <c:pt idx="18">
                  <c:v>37802</c:v>
                </c:pt>
                <c:pt idx="19">
                  <c:v>37833</c:v>
                </c:pt>
                <c:pt idx="20">
                  <c:v>37864</c:v>
                </c:pt>
                <c:pt idx="21">
                  <c:v>37894</c:v>
                </c:pt>
                <c:pt idx="22">
                  <c:v>37925</c:v>
                </c:pt>
                <c:pt idx="23">
                  <c:v>37955</c:v>
                </c:pt>
                <c:pt idx="24">
                  <c:v>37986</c:v>
                </c:pt>
                <c:pt idx="25">
                  <c:v>38017</c:v>
                </c:pt>
                <c:pt idx="26">
                  <c:v>38046</c:v>
                </c:pt>
                <c:pt idx="27">
                  <c:v>38077</c:v>
                </c:pt>
                <c:pt idx="28">
                  <c:v>38107</c:v>
                </c:pt>
                <c:pt idx="29">
                  <c:v>38138</c:v>
                </c:pt>
                <c:pt idx="30">
                  <c:v>38168</c:v>
                </c:pt>
                <c:pt idx="31">
                  <c:v>38199</c:v>
                </c:pt>
                <c:pt idx="32">
                  <c:v>38230</c:v>
                </c:pt>
                <c:pt idx="33">
                  <c:v>38260</c:v>
                </c:pt>
                <c:pt idx="34">
                  <c:v>38291</c:v>
                </c:pt>
                <c:pt idx="35">
                  <c:v>38321</c:v>
                </c:pt>
                <c:pt idx="36">
                  <c:v>38352</c:v>
                </c:pt>
                <c:pt idx="37">
                  <c:v>38383</c:v>
                </c:pt>
                <c:pt idx="38">
                  <c:v>38411</c:v>
                </c:pt>
                <c:pt idx="39">
                  <c:v>38442</c:v>
                </c:pt>
                <c:pt idx="40">
                  <c:v>38472</c:v>
                </c:pt>
                <c:pt idx="41">
                  <c:v>38503</c:v>
                </c:pt>
                <c:pt idx="42">
                  <c:v>38533</c:v>
                </c:pt>
                <c:pt idx="43">
                  <c:v>38564</c:v>
                </c:pt>
                <c:pt idx="44">
                  <c:v>38595</c:v>
                </c:pt>
                <c:pt idx="45">
                  <c:v>38625</c:v>
                </c:pt>
                <c:pt idx="46">
                  <c:v>38656</c:v>
                </c:pt>
                <c:pt idx="47">
                  <c:v>38686</c:v>
                </c:pt>
                <c:pt idx="48">
                  <c:v>38717</c:v>
                </c:pt>
                <c:pt idx="49">
                  <c:v>38748</c:v>
                </c:pt>
                <c:pt idx="50">
                  <c:v>38776</c:v>
                </c:pt>
                <c:pt idx="51">
                  <c:v>38807</c:v>
                </c:pt>
                <c:pt idx="52">
                  <c:v>38837</c:v>
                </c:pt>
                <c:pt idx="53">
                  <c:v>38868</c:v>
                </c:pt>
                <c:pt idx="54">
                  <c:v>38898</c:v>
                </c:pt>
                <c:pt idx="55">
                  <c:v>38929</c:v>
                </c:pt>
                <c:pt idx="56">
                  <c:v>38960</c:v>
                </c:pt>
                <c:pt idx="57">
                  <c:v>38990</c:v>
                </c:pt>
                <c:pt idx="58">
                  <c:v>39021</c:v>
                </c:pt>
                <c:pt idx="59">
                  <c:v>39051</c:v>
                </c:pt>
                <c:pt idx="60">
                  <c:v>39082</c:v>
                </c:pt>
                <c:pt idx="61">
                  <c:v>39113</c:v>
                </c:pt>
                <c:pt idx="62">
                  <c:v>39141</c:v>
                </c:pt>
                <c:pt idx="63">
                  <c:v>39172</c:v>
                </c:pt>
                <c:pt idx="64">
                  <c:v>39202</c:v>
                </c:pt>
                <c:pt idx="65">
                  <c:v>39233</c:v>
                </c:pt>
                <c:pt idx="66">
                  <c:v>39263</c:v>
                </c:pt>
                <c:pt idx="67">
                  <c:v>39294</c:v>
                </c:pt>
                <c:pt idx="68">
                  <c:v>39325</c:v>
                </c:pt>
                <c:pt idx="69">
                  <c:v>39355</c:v>
                </c:pt>
                <c:pt idx="70">
                  <c:v>39386</c:v>
                </c:pt>
                <c:pt idx="71">
                  <c:v>39416</c:v>
                </c:pt>
                <c:pt idx="72">
                  <c:v>39447</c:v>
                </c:pt>
                <c:pt idx="73">
                  <c:v>39478</c:v>
                </c:pt>
                <c:pt idx="74">
                  <c:v>39507</c:v>
                </c:pt>
                <c:pt idx="75">
                  <c:v>39538</c:v>
                </c:pt>
                <c:pt idx="76">
                  <c:v>39568</c:v>
                </c:pt>
                <c:pt idx="77">
                  <c:v>39599</c:v>
                </c:pt>
                <c:pt idx="78">
                  <c:v>39629</c:v>
                </c:pt>
                <c:pt idx="79">
                  <c:v>39660</c:v>
                </c:pt>
                <c:pt idx="80">
                  <c:v>39691</c:v>
                </c:pt>
                <c:pt idx="81">
                  <c:v>39721</c:v>
                </c:pt>
                <c:pt idx="82">
                  <c:v>39752</c:v>
                </c:pt>
                <c:pt idx="83">
                  <c:v>39782</c:v>
                </c:pt>
                <c:pt idx="84">
                  <c:v>39813</c:v>
                </c:pt>
                <c:pt idx="85">
                  <c:v>39844</c:v>
                </c:pt>
                <c:pt idx="86">
                  <c:v>39872</c:v>
                </c:pt>
                <c:pt idx="87">
                  <c:v>39903</c:v>
                </c:pt>
                <c:pt idx="88">
                  <c:v>39933</c:v>
                </c:pt>
                <c:pt idx="89">
                  <c:v>39964</c:v>
                </c:pt>
                <c:pt idx="90">
                  <c:v>39994</c:v>
                </c:pt>
                <c:pt idx="91">
                  <c:v>40025</c:v>
                </c:pt>
                <c:pt idx="92">
                  <c:v>40056</c:v>
                </c:pt>
                <c:pt idx="93">
                  <c:v>40086</c:v>
                </c:pt>
                <c:pt idx="94">
                  <c:v>40117</c:v>
                </c:pt>
                <c:pt idx="95">
                  <c:v>40147</c:v>
                </c:pt>
                <c:pt idx="96">
                  <c:v>40178</c:v>
                </c:pt>
                <c:pt idx="97">
                  <c:v>40209</c:v>
                </c:pt>
                <c:pt idx="98">
                  <c:v>40237</c:v>
                </c:pt>
                <c:pt idx="99">
                  <c:v>40268</c:v>
                </c:pt>
                <c:pt idx="100">
                  <c:v>40298</c:v>
                </c:pt>
                <c:pt idx="101">
                  <c:v>40329</c:v>
                </c:pt>
                <c:pt idx="102">
                  <c:v>40359</c:v>
                </c:pt>
                <c:pt idx="103">
                  <c:v>40390</c:v>
                </c:pt>
                <c:pt idx="104">
                  <c:v>40421</c:v>
                </c:pt>
                <c:pt idx="105">
                  <c:v>40451</c:v>
                </c:pt>
                <c:pt idx="106">
                  <c:v>40482</c:v>
                </c:pt>
                <c:pt idx="107">
                  <c:v>40512</c:v>
                </c:pt>
                <c:pt idx="108">
                  <c:v>40543</c:v>
                </c:pt>
                <c:pt idx="109">
                  <c:v>40574</c:v>
                </c:pt>
                <c:pt idx="110">
                  <c:v>40602</c:v>
                </c:pt>
                <c:pt idx="111">
                  <c:v>40633</c:v>
                </c:pt>
                <c:pt idx="112">
                  <c:v>40663</c:v>
                </c:pt>
                <c:pt idx="113">
                  <c:v>40694</c:v>
                </c:pt>
                <c:pt idx="114">
                  <c:v>40724</c:v>
                </c:pt>
                <c:pt idx="115">
                  <c:v>40755</c:v>
                </c:pt>
                <c:pt idx="116">
                  <c:v>40786</c:v>
                </c:pt>
                <c:pt idx="117">
                  <c:v>40816</c:v>
                </c:pt>
                <c:pt idx="118">
                  <c:v>40847</c:v>
                </c:pt>
                <c:pt idx="119">
                  <c:v>40877</c:v>
                </c:pt>
                <c:pt idx="120">
                  <c:v>40908</c:v>
                </c:pt>
                <c:pt idx="121">
                  <c:v>40939</c:v>
                </c:pt>
                <c:pt idx="122">
                  <c:v>40968</c:v>
                </c:pt>
                <c:pt idx="123">
                  <c:v>40999</c:v>
                </c:pt>
                <c:pt idx="124">
                  <c:v>41029</c:v>
                </c:pt>
                <c:pt idx="125">
                  <c:v>41060</c:v>
                </c:pt>
                <c:pt idx="126">
                  <c:v>41090</c:v>
                </c:pt>
                <c:pt idx="127">
                  <c:v>41121</c:v>
                </c:pt>
                <c:pt idx="128">
                  <c:v>41152</c:v>
                </c:pt>
                <c:pt idx="129">
                  <c:v>41182</c:v>
                </c:pt>
                <c:pt idx="130">
                  <c:v>41213</c:v>
                </c:pt>
                <c:pt idx="131">
                  <c:v>41243</c:v>
                </c:pt>
                <c:pt idx="132">
                  <c:v>41290</c:v>
                </c:pt>
                <c:pt idx="133">
                  <c:v>41321</c:v>
                </c:pt>
                <c:pt idx="134">
                  <c:v>41349</c:v>
                </c:pt>
                <c:pt idx="135">
                  <c:v>41380</c:v>
                </c:pt>
                <c:pt idx="136">
                  <c:v>41410</c:v>
                </c:pt>
                <c:pt idx="137">
                  <c:v>41441</c:v>
                </c:pt>
                <c:pt idx="138">
                  <c:v>41471</c:v>
                </c:pt>
                <c:pt idx="139">
                  <c:v>41502</c:v>
                </c:pt>
                <c:pt idx="140">
                  <c:v>41533</c:v>
                </c:pt>
                <c:pt idx="141">
                  <c:v>41563</c:v>
                </c:pt>
                <c:pt idx="142">
                  <c:v>41594</c:v>
                </c:pt>
                <c:pt idx="143">
                  <c:v>41608</c:v>
                </c:pt>
                <c:pt idx="144">
                  <c:v>41639</c:v>
                </c:pt>
                <c:pt idx="145">
                  <c:v>41670</c:v>
                </c:pt>
                <c:pt idx="146">
                  <c:v>41698</c:v>
                </c:pt>
                <c:pt idx="147">
                  <c:v>41729</c:v>
                </c:pt>
                <c:pt idx="148">
                  <c:v>41776</c:v>
                </c:pt>
                <c:pt idx="149">
                  <c:v>41790</c:v>
                </c:pt>
                <c:pt idx="150">
                  <c:v>41820</c:v>
                </c:pt>
                <c:pt idx="151">
                  <c:v>41868</c:v>
                </c:pt>
                <c:pt idx="152">
                  <c:v>41882</c:v>
                </c:pt>
                <c:pt idx="153">
                  <c:v>41912</c:v>
                </c:pt>
                <c:pt idx="154">
                  <c:v>41943</c:v>
                </c:pt>
                <c:pt idx="155">
                  <c:v>41973</c:v>
                </c:pt>
                <c:pt idx="156">
                  <c:v>42004</c:v>
                </c:pt>
                <c:pt idx="157">
                  <c:v>42035</c:v>
                </c:pt>
                <c:pt idx="158">
                  <c:v>42063</c:v>
                </c:pt>
                <c:pt idx="159">
                  <c:v>42094</c:v>
                </c:pt>
                <c:pt idx="160">
                  <c:v>42124</c:v>
                </c:pt>
                <c:pt idx="161">
                  <c:v>42155</c:v>
                </c:pt>
                <c:pt idx="162">
                  <c:v>42185</c:v>
                </c:pt>
                <c:pt idx="163">
                  <c:v>42216</c:v>
                </c:pt>
                <c:pt idx="164">
                  <c:v>42247</c:v>
                </c:pt>
                <c:pt idx="165">
                  <c:v>42277</c:v>
                </c:pt>
                <c:pt idx="166">
                  <c:v>42308</c:v>
                </c:pt>
                <c:pt idx="167">
                  <c:v>42338</c:v>
                </c:pt>
                <c:pt idx="168">
                  <c:v>42369</c:v>
                </c:pt>
                <c:pt idx="169">
                  <c:v>42401</c:v>
                </c:pt>
                <c:pt idx="170">
                  <c:v>42429</c:v>
                </c:pt>
                <c:pt idx="171">
                  <c:v>42460</c:v>
                </c:pt>
                <c:pt idx="172">
                  <c:v>42490</c:v>
                </c:pt>
                <c:pt idx="173">
                  <c:v>42521</c:v>
                </c:pt>
                <c:pt idx="174">
                  <c:v>42551</c:v>
                </c:pt>
                <c:pt idx="175">
                  <c:v>42582</c:v>
                </c:pt>
                <c:pt idx="176">
                  <c:v>42613</c:v>
                </c:pt>
                <c:pt idx="177">
                  <c:v>42643</c:v>
                </c:pt>
                <c:pt idx="178">
                  <c:v>42674</c:v>
                </c:pt>
                <c:pt idx="179">
                  <c:v>42704</c:v>
                </c:pt>
                <c:pt idx="180">
                  <c:v>42735</c:v>
                </c:pt>
                <c:pt idx="181">
                  <c:v>42766</c:v>
                </c:pt>
                <c:pt idx="182">
                  <c:v>42794</c:v>
                </c:pt>
                <c:pt idx="183">
                  <c:v>42825</c:v>
                </c:pt>
                <c:pt idx="184">
                  <c:v>42855</c:v>
                </c:pt>
                <c:pt idx="185">
                  <c:v>42886</c:v>
                </c:pt>
                <c:pt idx="186">
                  <c:v>42916</c:v>
                </c:pt>
                <c:pt idx="187">
                  <c:v>42947</c:v>
                </c:pt>
                <c:pt idx="188">
                  <c:v>42978</c:v>
                </c:pt>
                <c:pt idx="189">
                  <c:v>43008</c:v>
                </c:pt>
                <c:pt idx="190">
                  <c:v>43039</c:v>
                </c:pt>
                <c:pt idx="191">
                  <c:v>43069</c:v>
                </c:pt>
                <c:pt idx="192">
                  <c:v>43100</c:v>
                </c:pt>
                <c:pt idx="193">
                  <c:v>43131</c:v>
                </c:pt>
                <c:pt idx="194">
                  <c:v>43159</c:v>
                </c:pt>
                <c:pt idx="195">
                  <c:v>43190</c:v>
                </c:pt>
                <c:pt idx="196">
                  <c:v>43220</c:v>
                </c:pt>
                <c:pt idx="197">
                  <c:v>43251</c:v>
                </c:pt>
                <c:pt idx="198">
                  <c:v>43281</c:v>
                </c:pt>
                <c:pt idx="199">
                  <c:v>43312</c:v>
                </c:pt>
                <c:pt idx="200">
                  <c:v>43343</c:v>
                </c:pt>
                <c:pt idx="201">
                  <c:v>43373</c:v>
                </c:pt>
                <c:pt idx="202">
                  <c:v>43404</c:v>
                </c:pt>
                <c:pt idx="203">
                  <c:v>43434</c:v>
                </c:pt>
                <c:pt idx="204">
                  <c:v>43465</c:v>
                </c:pt>
                <c:pt idx="205">
                  <c:v>43496</c:v>
                </c:pt>
              </c:numCache>
            </c:numRef>
          </c:cat>
          <c:val>
            <c:numRef>
              <c:f>Monthly!$DA$439:$DA$644</c:f>
              <c:numCache>
                <c:formatCode>General</c:formatCode>
                <c:ptCount val="206"/>
                <c:pt idx="23" formatCode="0.00">
                  <c:v>700</c:v>
                </c:pt>
                <c:pt idx="24" formatCode="0.00">
                  <c:v>700</c:v>
                </c:pt>
                <c:pt idx="25" formatCode="0.00">
                  <c:v>700</c:v>
                </c:pt>
                <c:pt idx="26" formatCode="0.00">
                  <c:v>700</c:v>
                </c:pt>
                <c:pt idx="27" formatCode="0.00">
                  <c:v>700</c:v>
                </c:pt>
                <c:pt idx="28" formatCode="0.00">
                  <c:v>700</c:v>
                </c:pt>
                <c:pt idx="29" formatCode="0.00">
                  <c:v>700</c:v>
                </c:pt>
                <c:pt idx="30" formatCode="0.00">
                  <c:v>700</c:v>
                </c:pt>
                <c:pt idx="31" formatCode="0.00">
                  <c:v>700</c:v>
                </c:pt>
                <c:pt idx="32" formatCode="0.00">
                  <c:v>700</c:v>
                </c:pt>
                <c:pt idx="33" formatCode="0.00">
                  <c:v>700</c:v>
                </c:pt>
                <c:pt idx="34" formatCode="0.00">
                  <c:v>700</c:v>
                </c:pt>
                <c:pt idx="35" formatCode="0.00">
                  <c:v>700</c:v>
                </c:pt>
                <c:pt idx="36" formatCode="0.00">
                  <c:v>700</c:v>
                </c:pt>
                <c:pt idx="37" formatCode="0.00">
                  <c:v>700</c:v>
                </c:pt>
                <c:pt idx="38" formatCode="0.00">
                  <c:v>700</c:v>
                </c:pt>
                <c:pt idx="39" formatCode="0.00">
                  <c:v>700</c:v>
                </c:pt>
                <c:pt idx="40" formatCode="0.00">
                  <c:v>700</c:v>
                </c:pt>
                <c:pt idx="41" formatCode="0.00">
                  <c:v>700</c:v>
                </c:pt>
                <c:pt idx="169" formatCode="0.00">
                  <c:v>700</c:v>
                </c:pt>
                <c:pt idx="170" formatCode="0.00">
                  <c:v>700</c:v>
                </c:pt>
                <c:pt idx="171" formatCode="0.00">
                  <c:v>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8-84F7-4AA6-804F-7FCB402D16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751106088"/>
        <c:axId val="751102808"/>
      </c:barChart>
      <c:dateAx>
        <c:axId val="4235887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" lastClr="FFFFFF">
                <a:lumMod val="50000"/>
              </a:sys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423592232"/>
        <c:crosses val="autoZero"/>
        <c:auto val="1"/>
        <c:lblOffset val="100"/>
        <c:baseTimeUnit val="months"/>
        <c:majorUnit val="1"/>
        <c:majorTimeUnit val="years"/>
      </c:dateAx>
      <c:valAx>
        <c:axId val="423592232"/>
        <c:scaling>
          <c:orientation val="minMax"/>
          <c:max val="7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423588704"/>
        <c:crosses val="autoZero"/>
        <c:crossBetween val="between"/>
      </c:valAx>
      <c:valAx>
        <c:axId val="751102808"/>
        <c:scaling>
          <c:orientation val="minMax"/>
          <c:max val="70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1106088"/>
        <c:crosses val="max"/>
        <c:crossBetween val="between"/>
      </c:valAx>
      <c:dateAx>
        <c:axId val="751106088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751102808"/>
        <c:crosses val="autoZero"/>
        <c:auto val="1"/>
        <c:lblOffset val="100"/>
        <c:baseTimeUnit val="days"/>
      </c:dateAx>
      <c:spPr>
        <a:noFill/>
        <a:ln>
          <a:solidFill>
            <a:sysClr val="window" lastClr="FFFFFF">
              <a:lumMod val="50000"/>
            </a:sys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r>
              <a:rPr lang="en-US" sz="2000" dirty="0"/>
              <a:t>Seattle</a:t>
            </a:r>
            <a:r>
              <a:rPr lang="en-US" sz="2000" baseline="0" dirty="0"/>
              <a:t> &amp; Bellevue Commercial Permit Values</a:t>
            </a:r>
            <a:br>
              <a:rPr lang="en-US" dirty="0"/>
            </a:br>
            <a:r>
              <a:rPr lang="en-US" sz="1200" dirty="0"/>
              <a:t>In</a:t>
            </a:r>
            <a:r>
              <a:rPr lang="en-US" sz="1200" baseline="0" dirty="0"/>
              <a:t> millions $; Ann</a:t>
            </a:r>
            <a:r>
              <a:rPr lang="en-US" sz="1200" dirty="0"/>
              <a:t>ual</a:t>
            </a:r>
            <a:r>
              <a:rPr lang="en-US" sz="1200" baseline="0" dirty="0"/>
              <a:t> Rolling Average of Permit Values in Seattle &amp; Bellevue</a:t>
            </a:r>
            <a:endParaRPr lang="en-US" sz="1200" dirty="0"/>
          </a:p>
          <a:p>
            <a:pPr>
              <a:defRPr/>
            </a:pPr>
            <a:r>
              <a:rPr lang="en-US" sz="1200" dirty="0"/>
              <a:t>Source: City of Seattle &amp; Bellevue Permit DB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Seattle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Sheet1!$A$14:$A$209</c:f>
              <c:numCache>
                <c:formatCode>mmm\-yy</c:formatCode>
                <c:ptCount val="196"/>
                <c:pt idx="0">
                  <c:v>39083</c:v>
                </c:pt>
                <c:pt idx="1">
                  <c:v>39114</c:v>
                </c:pt>
                <c:pt idx="2">
                  <c:v>39142</c:v>
                </c:pt>
                <c:pt idx="3">
                  <c:v>39173</c:v>
                </c:pt>
                <c:pt idx="4">
                  <c:v>39203</c:v>
                </c:pt>
                <c:pt idx="5">
                  <c:v>39234</c:v>
                </c:pt>
                <c:pt idx="6">
                  <c:v>39264</c:v>
                </c:pt>
                <c:pt idx="7">
                  <c:v>39295</c:v>
                </c:pt>
                <c:pt idx="8">
                  <c:v>39326</c:v>
                </c:pt>
                <c:pt idx="9">
                  <c:v>39356</c:v>
                </c:pt>
                <c:pt idx="10">
                  <c:v>39387</c:v>
                </c:pt>
                <c:pt idx="11">
                  <c:v>39417</c:v>
                </c:pt>
                <c:pt idx="12">
                  <c:v>39448</c:v>
                </c:pt>
                <c:pt idx="13">
                  <c:v>39479</c:v>
                </c:pt>
                <c:pt idx="14">
                  <c:v>39508</c:v>
                </c:pt>
                <c:pt idx="15">
                  <c:v>39539</c:v>
                </c:pt>
                <c:pt idx="16">
                  <c:v>39569</c:v>
                </c:pt>
                <c:pt idx="17">
                  <c:v>39600</c:v>
                </c:pt>
                <c:pt idx="18">
                  <c:v>39630</c:v>
                </c:pt>
                <c:pt idx="19">
                  <c:v>39661</c:v>
                </c:pt>
                <c:pt idx="20">
                  <c:v>39692</c:v>
                </c:pt>
                <c:pt idx="21">
                  <c:v>39722</c:v>
                </c:pt>
                <c:pt idx="22">
                  <c:v>39753</c:v>
                </c:pt>
                <c:pt idx="23">
                  <c:v>39783</c:v>
                </c:pt>
                <c:pt idx="24">
                  <c:v>39814</c:v>
                </c:pt>
                <c:pt idx="25">
                  <c:v>39845</c:v>
                </c:pt>
                <c:pt idx="26">
                  <c:v>39873</c:v>
                </c:pt>
                <c:pt idx="27">
                  <c:v>39904</c:v>
                </c:pt>
                <c:pt idx="28">
                  <c:v>39934</c:v>
                </c:pt>
                <c:pt idx="29">
                  <c:v>39965</c:v>
                </c:pt>
                <c:pt idx="30">
                  <c:v>39995</c:v>
                </c:pt>
                <c:pt idx="31">
                  <c:v>40026</c:v>
                </c:pt>
                <c:pt idx="32">
                  <c:v>40057</c:v>
                </c:pt>
                <c:pt idx="33">
                  <c:v>40087</c:v>
                </c:pt>
                <c:pt idx="34">
                  <c:v>40118</c:v>
                </c:pt>
                <c:pt idx="35">
                  <c:v>40148</c:v>
                </c:pt>
                <c:pt idx="36">
                  <c:v>40179</c:v>
                </c:pt>
                <c:pt idx="37">
                  <c:v>40210</c:v>
                </c:pt>
                <c:pt idx="38">
                  <c:v>40238</c:v>
                </c:pt>
                <c:pt idx="39">
                  <c:v>40269</c:v>
                </c:pt>
                <c:pt idx="40">
                  <c:v>40299</c:v>
                </c:pt>
                <c:pt idx="41">
                  <c:v>40330</c:v>
                </c:pt>
                <c:pt idx="42">
                  <c:v>40360</c:v>
                </c:pt>
                <c:pt idx="43">
                  <c:v>40391</c:v>
                </c:pt>
                <c:pt idx="44">
                  <c:v>40422</c:v>
                </c:pt>
                <c:pt idx="45">
                  <c:v>40452</c:v>
                </c:pt>
                <c:pt idx="46">
                  <c:v>40483</c:v>
                </c:pt>
                <c:pt idx="47">
                  <c:v>40513</c:v>
                </c:pt>
                <c:pt idx="48">
                  <c:v>40544</c:v>
                </c:pt>
                <c:pt idx="49">
                  <c:v>40575</c:v>
                </c:pt>
                <c:pt idx="50">
                  <c:v>40603</c:v>
                </c:pt>
                <c:pt idx="51">
                  <c:v>40634</c:v>
                </c:pt>
                <c:pt idx="52">
                  <c:v>40664</c:v>
                </c:pt>
                <c:pt idx="53">
                  <c:v>40695</c:v>
                </c:pt>
                <c:pt idx="54">
                  <c:v>40725</c:v>
                </c:pt>
                <c:pt idx="55">
                  <c:v>40756</c:v>
                </c:pt>
                <c:pt idx="56">
                  <c:v>40787</c:v>
                </c:pt>
                <c:pt idx="57">
                  <c:v>40817</c:v>
                </c:pt>
                <c:pt idx="58">
                  <c:v>40848</c:v>
                </c:pt>
                <c:pt idx="59">
                  <c:v>40878</c:v>
                </c:pt>
                <c:pt idx="60">
                  <c:v>40909</c:v>
                </c:pt>
                <c:pt idx="61">
                  <c:v>40940</c:v>
                </c:pt>
                <c:pt idx="62">
                  <c:v>40969</c:v>
                </c:pt>
                <c:pt idx="63">
                  <c:v>41000</c:v>
                </c:pt>
                <c:pt idx="64">
                  <c:v>41030</c:v>
                </c:pt>
                <c:pt idx="65">
                  <c:v>41061</c:v>
                </c:pt>
                <c:pt idx="66">
                  <c:v>41091</c:v>
                </c:pt>
                <c:pt idx="67">
                  <c:v>41122</c:v>
                </c:pt>
                <c:pt idx="68">
                  <c:v>41153</c:v>
                </c:pt>
                <c:pt idx="69">
                  <c:v>41183</c:v>
                </c:pt>
                <c:pt idx="70">
                  <c:v>41214</c:v>
                </c:pt>
                <c:pt idx="71">
                  <c:v>41244</c:v>
                </c:pt>
                <c:pt idx="72">
                  <c:v>41275</c:v>
                </c:pt>
                <c:pt idx="73">
                  <c:v>41306</c:v>
                </c:pt>
                <c:pt idx="74">
                  <c:v>41334</c:v>
                </c:pt>
                <c:pt idx="75">
                  <c:v>41365</c:v>
                </c:pt>
                <c:pt idx="76">
                  <c:v>41395</c:v>
                </c:pt>
                <c:pt idx="77">
                  <c:v>41426</c:v>
                </c:pt>
                <c:pt idx="78">
                  <c:v>41456</c:v>
                </c:pt>
                <c:pt idx="79">
                  <c:v>41487</c:v>
                </c:pt>
                <c:pt idx="80">
                  <c:v>41518</c:v>
                </c:pt>
                <c:pt idx="81">
                  <c:v>41548</c:v>
                </c:pt>
                <c:pt idx="82">
                  <c:v>41579</c:v>
                </c:pt>
                <c:pt idx="83">
                  <c:v>41609</c:v>
                </c:pt>
                <c:pt idx="84">
                  <c:v>41640</c:v>
                </c:pt>
                <c:pt idx="85">
                  <c:v>41671</c:v>
                </c:pt>
                <c:pt idx="86">
                  <c:v>41699</c:v>
                </c:pt>
                <c:pt idx="87">
                  <c:v>41730</c:v>
                </c:pt>
                <c:pt idx="88">
                  <c:v>41760</c:v>
                </c:pt>
                <c:pt idx="89">
                  <c:v>41791</c:v>
                </c:pt>
                <c:pt idx="90">
                  <c:v>41821</c:v>
                </c:pt>
                <c:pt idx="91">
                  <c:v>41852</c:v>
                </c:pt>
                <c:pt idx="92">
                  <c:v>41883</c:v>
                </c:pt>
                <c:pt idx="93">
                  <c:v>41913</c:v>
                </c:pt>
                <c:pt idx="94">
                  <c:v>41944</c:v>
                </c:pt>
                <c:pt idx="95">
                  <c:v>41974</c:v>
                </c:pt>
                <c:pt idx="96">
                  <c:v>42005</c:v>
                </c:pt>
                <c:pt idx="97">
                  <c:v>42036</c:v>
                </c:pt>
                <c:pt idx="98">
                  <c:v>42064</c:v>
                </c:pt>
                <c:pt idx="99">
                  <c:v>42095</c:v>
                </c:pt>
                <c:pt idx="100">
                  <c:v>42125</c:v>
                </c:pt>
                <c:pt idx="101">
                  <c:v>42156</c:v>
                </c:pt>
                <c:pt idx="102">
                  <c:v>42186</c:v>
                </c:pt>
                <c:pt idx="103">
                  <c:v>42217</c:v>
                </c:pt>
                <c:pt idx="104">
                  <c:v>42248</c:v>
                </c:pt>
                <c:pt idx="105">
                  <c:v>42278</c:v>
                </c:pt>
                <c:pt idx="106">
                  <c:v>42309</c:v>
                </c:pt>
                <c:pt idx="107">
                  <c:v>42339</c:v>
                </c:pt>
                <c:pt idx="108">
                  <c:v>42370</c:v>
                </c:pt>
                <c:pt idx="109">
                  <c:v>42401</c:v>
                </c:pt>
                <c:pt idx="110">
                  <c:v>42430</c:v>
                </c:pt>
                <c:pt idx="111">
                  <c:v>42461</c:v>
                </c:pt>
                <c:pt idx="112">
                  <c:v>42491</c:v>
                </c:pt>
                <c:pt idx="113">
                  <c:v>42522</c:v>
                </c:pt>
                <c:pt idx="114">
                  <c:v>42552</c:v>
                </c:pt>
                <c:pt idx="115">
                  <c:v>42583</c:v>
                </c:pt>
                <c:pt idx="116">
                  <c:v>42614</c:v>
                </c:pt>
                <c:pt idx="117">
                  <c:v>42644</c:v>
                </c:pt>
                <c:pt idx="118">
                  <c:v>42675</c:v>
                </c:pt>
                <c:pt idx="119">
                  <c:v>42705</c:v>
                </c:pt>
                <c:pt idx="120">
                  <c:v>42736</c:v>
                </c:pt>
                <c:pt idx="121">
                  <c:v>42767</c:v>
                </c:pt>
                <c:pt idx="122">
                  <c:v>42795</c:v>
                </c:pt>
                <c:pt idx="123">
                  <c:v>42826</c:v>
                </c:pt>
                <c:pt idx="124">
                  <c:v>42856</c:v>
                </c:pt>
                <c:pt idx="125">
                  <c:v>42887</c:v>
                </c:pt>
                <c:pt idx="126">
                  <c:v>42917</c:v>
                </c:pt>
                <c:pt idx="127">
                  <c:v>42948</c:v>
                </c:pt>
                <c:pt idx="128">
                  <c:v>42979</c:v>
                </c:pt>
                <c:pt idx="129">
                  <c:v>43009</c:v>
                </c:pt>
                <c:pt idx="130">
                  <c:v>43040</c:v>
                </c:pt>
                <c:pt idx="131">
                  <c:v>43070</c:v>
                </c:pt>
                <c:pt idx="132">
                  <c:v>43101</c:v>
                </c:pt>
                <c:pt idx="133">
                  <c:v>43132</c:v>
                </c:pt>
                <c:pt idx="134">
                  <c:v>43160</c:v>
                </c:pt>
                <c:pt idx="135">
                  <c:v>43191</c:v>
                </c:pt>
                <c:pt idx="136">
                  <c:v>43221</c:v>
                </c:pt>
                <c:pt idx="137">
                  <c:v>43252</c:v>
                </c:pt>
                <c:pt idx="138">
                  <c:v>43282</c:v>
                </c:pt>
                <c:pt idx="139">
                  <c:v>43313</c:v>
                </c:pt>
                <c:pt idx="140">
                  <c:v>43344</c:v>
                </c:pt>
                <c:pt idx="141">
                  <c:v>43374</c:v>
                </c:pt>
                <c:pt idx="142">
                  <c:v>43405</c:v>
                </c:pt>
                <c:pt idx="143">
                  <c:v>43435</c:v>
                </c:pt>
                <c:pt idx="144">
                  <c:v>43466</c:v>
                </c:pt>
                <c:pt idx="145">
                  <c:v>43497</c:v>
                </c:pt>
                <c:pt idx="146">
                  <c:v>43525</c:v>
                </c:pt>
                <c:pt idx="147">
                  <c:v>43556</c:v>
                </c:pt>
                <c:pt idx="148">
                  <c:v>43586</c:v>
                </c:pt>
                <c:pt idx="149">
                  <c:v>43617</c:v>
                </c:pt>
                <c:pt idx="150">
                  <c:v>43647</c:v>
                </c:pt>
                <c:pt idx="151">
                  <c:v>43678</c:v>
                </c:pt>
                <c:pt idx="152">
                  <c:v>43709</c:v>
                </c:pt>
                <c:pt idx="153">
                  <c:v>43739</c:v>
                </c:pt>
                <c:pt idx="154">
                  <c:v>43770</c:v>
                </c:pt>
                <c:pt idx="155">
                  <c:v>43800</c:v>
                </c:pt>
                <c:pt idx="156">
                  <c:v>43831</c:v>
                </c:pt>
                <c:pt idx="157">
                  <c:v>43862</c:v>
                </c:pt>
                <c:pt idx="158">
                  <c:v>43891</c:v>
                </c:pt>
                <c:pt idx="159">
                  <c:v>43922</c:v>
                </c:pt>
                <c:pt idx="160">
                  <c:v>43952</c:v>
                </c:pt>
                <c:pt idx="161">
                  <c:v>43983</c:v>
                </c:pt>
                <c:pt idx="162">
                  <c:v>44013</c:v>
                </c:pt>
                <c:pt idx="163">
                  <c:v>44044</c:v>
                </c:pt>
                <c:pt idx="164">
                  <c:v>44075</c:v>
                </c:pt>
                <c:pt idx="165">
                  <c:v>44105</c:v>
                </c:pt>
                <c:pt idx="166">
                  <c:v>44136</c:v>
                </c:pt>
                <c:pt idx="167">
                  <c:v>44166</c:v>
                </c:pt>
                <c:pt idx="168">
                  <c:v>44197</c:v>
                </c:pt>
                <c:pt idx="169">
                  <c:v>44228</c:v>
                </c:pt>
                <c:pt idx="170">
                  <c:v>44256</c:v>
                </c:pt>
                <c:pt idx="171">
                  <c:v>44287</c:v>
                </c:pt>
                <c:pt idx="172">
                  <c:v>44317</c:v>
                </c:pt>
                <c:pt idx="173">
                  <c:v>44348</c:v>
                </c:pt>
                <c:pt idx="174">
                  <c:v>44378</c:v>
                </c:pt>
                <c:pt idx="175">
                  <c:v>44409</c:v>
                </c:pt>
                <c:pt idx="176">
                  <c:v>44440</c:v>
                </c:pt>
                <c:pt idx="177">
                  <c:v>44470</c:v>
                </c:pt>
                <c:pt idx="178">
                  <c:v>44501</c:v>
                </c:pt>
                <c:pt idx="179">
                  <c:v>44531</c:v>
                </c:pt>
                <c:pt idx="180">
                  <c:v>44562</c:v>
                </c:pt>
                <c:pt idx="181">
                  <c:v>44593</c:v>
                </c:pt>
                <c:pt idx="182">
                  <c:v>44621</c:v>
                </c:pt>
                <c:pt idx="183">
                  <c:v>44652</c:v>
                </c:pt>
                <c:pt idx="184">
                  <c:v>44682</c:v>
                </c:pt>
                <c:pt idx="185">
                  <c:v>44713</c:v>
                </c:pt>
                <c:pt idx="186">
                  <c:v>44743</c:v>
                </c:pt>
                <c:pt idx="187">
                  <c:v>44774</c:v>
                </c:pt>
                <c:pt idx="188">
                  <c:v>44805</c:v>
                </c:pt>
                <c:pt idx="189">
                  <c:v>44835</c:v>
                </c:pt>
                <c:pt idx="190">
                  <c:v>44866</c:v>
                </c:pt>
                <c:pt idx="191">
                  <c:v>44896</c:v>
                </c:pt>
                <c:pt idx="192">
                  <c:v>44927</c:v>
                </c:pt>
                <c:pt idx="193">
                  <c:v>44958</c:v>
                </c:pt>
                <c:pt idx="194">
                  <c:v>44986</c:v>
                </c:pt>
                <c:pt idx="195">
                  <c:v>45017</c:v>
                </c:pt>
              </c:numCache>
            </c:numRef>
          </c:cat>
          <c:val>
            <c:numRef>
              <c:f>Sheet1!$D$14:$D$209</c:f>
              <c:numCache>
                <c:formatCode>_(* #,##0_);_(* \(#,##0\);_(* "-"??_);_(@_)</c:formatCode>
                <c:ptCount val="196"/>
                <c:pt idx="0">
                  <c:v>65.838843499999996</c:v>
                </c:pt>
                <c:pt idx="1">
                  <c:v>78.275413833333332</c:v>
                </c:pt>
                <c:pt idx="2">
                  <c:v>81.249009000000001</c:v>
                </c:pt>
                <c:pt idx="3">
                  <c:v>80.163021916666665</c:v>
                </c:pt>
                <c:pt idx="4">
                  <c:v>78.666406249999994</c:v>
                </c:pt>
                <c:pt idx="5">
                  <c:v>81.183027166666676</c:v>
                </c:pt>
                <c:pt idx="6">
                  <c:v>84.426723166666676</c:v>
                </c:pt>
                <c:pt idx="7">
                  <c:v>98.737320833333328</c:v>
                </c:pt>
                <c:pt idx="8">
                  <c:v>103.08983958333333</c:v>
                </c:pt>
                <c:pt idx="9">
                  <c:v>111.91125975</c:v>
                </c:pt>
                <c:pt idx="10">
                  <c:v>115.83375183333332</c:v>
                </c:pt>
                <c:pt idx="11">
                  <c:v>121.89254716666667</c:v>
                </c:pt>
                <c:pt idx="12">
                  <c:v>137.26650599999999</c:v>
                </c:pt>
                <c:pt idx="13">
                  <c:v>134.66809483333336</c:v>
                </c:pt>
                <c:pt idx="14">
                  <c:v>132.29312933333333</c:v>
                </c:pt>
                <c:pt idx="15">
                  <c:v>133.14819041666667</c:v>
                </c:pt>
                <c:pt idx="16">
                  <c:v>134.51826666666665</c:v>
                </c:pt>
                <c:pt idx="17">
                  <c:v>135.60513800000001</c:v>
                </c:pt>
                <c:pt idx="18">
                  <c:v>130.59969983333332</c:v>
                </c:pt>
                <c:pt idx="19">
                  <c:v>117.46908474999999</c:v>
                </c:pt>
                <c:pt idx="20">
                  <c:v>116.68301058333333</c:v>
                </c:pt>
                <c:pt idx="21">
                  <c:v>107.84359691666667</c:v>
                </c:pt>
                <c:pt idx="22">
                  <c:v>103.52972658333333</c:v>
                </c:pt>
                <c:pt idx="23">
                  <c:v>99.732631916666676</c:v>
                </c:pt>
                <c:pt idx="24">
                  <c:v>85.530580583333332</c:v>
                </c:pt>
                <c:pt idx="25">
                  <c:v>81.132562750000005</c:v>
                </c:pt>
                <c:pt idx="26">
                  <c:v>83.761717250000004</c:v>
                </c:pt>
                <c:pt idx="27">
                  <c:v>100.26308891666667</c:v>
                </c:pt>
                <c:pt idx="28">
                  <c:v>93.990663749999996</c:v>
                </c:pt>
                <c:pt idx="29">
                  <c:v>94.668592833333335</c:v>
                </c:pt>
                <c:pt idx="30">
                  <c:v>96.708061833333332</c:v>
                </c:pt>
                <c:pt idx="31">
                  <c:v>99.598805499999997</c:v>
                </c:pt>
                <c:pt idx="32">
                  <c:v>96.364533750000007</c:v>
                </c:pt>
                <c:pt idx="33">
                  <c:v>90.50243283333333</c:v>
                </c:pt>
                <c:pt idx="34">
                  <c:v>89.10807341666667</c:v>
                </c:pt>
                <c:pt idx="35">
                  <c:v>92.744908083333328</c:v>
                </c:pt>
                <c:pt idx="36">
                  <c:v>93.745407749999998</c:v>
                </c:pt>
                <c:pt idx="37">
                  <c:v>88.408554916666674</c:v>
                </c:pt>
                <c:pt idx="38">
                  <c:v>82.283994500000006</c:v>
                </c:pt>
                <c:pt idx="39">
                  <c:v>64.834120666666664</c:v>
                </c:pt>
                <c:pt idx="40">
                  <c:v>68.011254083333327</c:v>
                </c:pt>
                <c:pt idx="41">
                  <c:v>61.295599666666661</c:v>
                </c:pt>
                <c:pt idx="42">
                  <c:v>60.588520750000001</c:v>
                </c:pt>
                <c:pt idx="43">
                  <c:v>54.28865725</c:v>
                </c:pt>
                <c:pt idx="44">
                  <c:v>55.076584916666661</c:v>
                </c:pt>
                <c:pt idx="45">
                  <c:v>59.723912499999997</c:v>
                </c:pt>
                <c:pt idx="46">
                  <c:v>62.378024833333335</c:v>
                </c:pt>
                <c:pt idx="47">
                  <c:v>61.221467916666661</c:v>
                </c:pt>
                <c:pt idx="48">
                  <c:v>67.748998666666665</c:v>
                </c:pt>
                <c:pt idx="49">
                  <c:v>69.609054</c:v>
                </c:pt>
                <c:pt idx="50">
                  <c:v>80.411048083333327</c:v>
                </c:pt>
                <c:pt idx="51">
                  <c:v>90.699612916666666</c:v>
                </c:pt>
                <c:pt idx="52">
                  <c:v>96.239504749999995</c:v>
                </c:pt>
                <c:pt idx="53">
                  <c:v>96.622380250000006</c:v>
                </c:pt>
                <c:pt idx="54">
                  <c:v>95.865013083333324</c:v>
                </c:pt>
                <c:pt idx="55">
                  <c:v>99.299011500000006</c:v>
                </c:pt>
                <c:pt idx="56">
                  <c:v>101.56435983333333</c:v>
                </c:pt>
                <c:pt idx="57">
                  <c:v>100.72501975</c:v>
                </c:pt>
                <c:pt idx="58">
                  <c:v>102.606981</c:v>
                </c:pt>
                <c:pt idx="59">
                  <c:v>97.872446166666677</c:v>
                </c:pt>
                <c:pt idx="60">
                  <c:v>90.996153083333326</c:v>
                </c:pt>
                <c:pt idx="61">
                  <c:v>92.706098666666676</c:v>
                </c:pt>
                <c:pt idx="62">
                  <c:v>84.484743666666674</c:v>
                </c:pt>
                <c:pt idx="63">
                  <c:v>76.487309499999995</c:v>
                </c:pt>
                <c:pt idx="64">
                  <c:v>67.465899250000007</c:v>
                </c:pt>
                <c:pt idx="65">
                  <c:v>70.756247250000001</c:v>
                </c:pt>
                <c:pt idx="66">
                  <c:v>76.166161083333321</c:v>
                </c:pt>
                <c:pt idx="67">
                  <c:v>87.408407833333328</c:v>
                </c:pt>
                <c:pt idx="68">
                  <c:v>92.801434916666665</c:v>
                </c:pt>
                <c:pt idx="69">
                  <c:v>92.965145416666672</c:v>
                </c:pt>
                <c:pt idx="70">
                  <c:v>92.441118500000002</c:v>
                </c:pt>
                <c:pt idx="71">
                  <c:v>92.727032166666675</c:v>
                </c:pt>
                <c:pt idx="72">
                  <c:v>92.727130000000002</c:v>
                </c:pt>
                <c:pt idx="73">
                  <c:v>92.464540999999997</c:v>
                </c:pt>
                <c:pt idx="74">
                  <c:v>91.306143833333323</c:v>
                </c:pt>
                <c:pt idx="75">
                  <c:v>95.813330666666673</c:v>
                </c:pt>
                <c:pt idx="76">
                  <c:v>100.81261925</c:v>
                </c:pt>
                <c:pt idx="77">
                  <c:v>105.51807666666667</c:v>
                </c:pt>
                <c:pt idx="78">
                  <c:v>99.293345916666667</c:v>
                </c:pt>
                <c:pt idx="79">
                  <c:v>88.784711416666667</c:v>
                </c:pt>
                <c:pt idx="80">
                  <c:v>94.077121750000003</c:v>
                </c:pt>
                <c:pt idx="81">
                  <c:v>95.360762333333327</c:v>
                </c:pt>
                <c:pt idx="82">
                  <c:v>115.22284491666667</c:v>
                </c:pt>
                <c:pt idx="83">
                  <c:v>122.34011508333333</c:v>
                </c:pt>
                <c:pt idx="84">
                  <c:v>134.58923366666664</c:v>
                </c:pt>
                <c:pt idx="85">
                  <c:v>141.46084266666665</c:v>
                </c:pt>
                <c:pt idx="86">
                  <c:v>147.65449216666664</c:v>
                </c:pt>
                <c:pt idx="87">
                  <c:v>146.18473700000001</c:v>
                </c:pt>
                <c:pt idx="88">
                  <c:v>147.35295983333333</c:v>
                </c:pt>
                <c:pt idx="89">
                  <c:v>140.89126049999999</c:v>
                </c:pt>
                <c:pt idx="90">
                  <c:v>167.68732858333334</c:v>
                </c:pt>
                <c:pt idx="91">
                  <c:v>172.83550966666667</c:v>
                </c:pt>
                <c:pt idx="92">
                  <c:v>161.68941341666667</c:v>
                </c:pt>
                <c:pt idx="93">
                  <c:v>163.54585058333333</c:v>
                </c:pt>
                <c:pt idx="94">
                  <c:v>168.5100635</c:v>
                </c:pt>
                <c:pt idx="95">
                  <c:v>169.98672400000001</c:v>
                </c:pt>
                <c:pt idx="96">
                  <c:v>159.70374175000001</c:v>
                </c:pt>
                <c:pt idx="97">
                  <c:v>165.32759608333333</c:v>
                </c:pt>
                <c:pt idx="98">
                  <c:v>176.10833316666665</c:v>
                </c:pt>
                <c:pt idx="99">
                  <c:v>173.61278533333333</c:v>
                </c:pt>
                <c:pt idx="100">
                  <c:v>170.00213725</c:v>
                </c:pt>
                <c:pt idx="101">
                  <c:v>176.136697</c:v>
                </c:pt>
                <c:pt idx="102">
                  <c:v>150.86365758333335</c:v>
                </c:pt>
                <c:pt idx="103">
                  <c:v>155.92660466666666</c:v>
                </c:pt>
                <c:pt idx="104">
                  <c:v>183.1555615</c:v>
                </c:pt>
                <c:pt idx="105">
                  <c:v>181.77178125</c:v>
                </c:pt>
                <c:pt idx="106">
                  <c:v>157.69857525</c:v>
                </c:pt>
                <c:pt idx="107">
                  <c:v>157.82295508333334</c:v>
                </c:pt>
                <c:pt idx="108">
                  <c:v>152.39160275</c:v>
                </c:pt>
                <c:pt idx="109">
                  <c:v>160.43967916666665</c:v>
                </c:pt>
                <c:pt idx="110">
                  <c:v>142.22399891666666</c:v>
                </c:pt>
                <c:pt idx="111">
                  <c:v>137.90060633333334</c:v>
                </c:pt>
                <c:pt idx="112">
                  <c:v>149.05800566666665</c:v>
                </c:pt>
                <c:pt idx="113">
                  <c:v>151.21280874999999</c:v>
                </c:pt>
                <c:pt idx="114">
                  <c:v>151.07742266666665</c:v>
                </c:pt>
                <c:pt idx="115">
                  <c:v>143.51350008333335</c:v>
                </c:pt>
                <c:pt idx="116">
                  <c:v>129.14323141666668</c:v>
                </c:pt>
                <c:pt idx="117">
                  <c:v>125.82889950000001</c:v>
                </c:pt>
                <c:pt idx="118">
                  <c:v>131.69368175</c:v>
                </c:pt>
                <c:pt idx="119">
                  <c:v>127.77869425</c:v>
                </c:pt>
                <c:pt idx="120">
                  <c:v>130.65836691666667</c:v>
                </c:pt>
                <c:pt idx="121">
                  <c:v>116.87313791666668</c:v>
                </c:pt>
                <c:pt idx="122">
                  <c:v>151.00425791666666</c:v>
                </c:pt>
                <c:pt idx="123">
                  <c:v>161.45210266666666</c:v>
                </c:pt>
                <c:pt idx="124">
                  <c:v>155.51639241666666</c:v>
                </c:pt>
                <c:pt idx="125">
                  <c:v>151.88152149999999</c:v>
                </c:pt>
                <c:pt idx="126">
                  <c:v>164.96392866666665</c:v>
                </c:pt>
                <c:pt idx="127">
                  <c:v>184.50318200000001</c:v>
                </c:pt>
                <c:pt idx="128">
                  <c:v>198.25217291666667</c:v>
                </c:pt>
                <c:pt idx="129">
                  <c:v>214.71068108333336</c:v>
                </c:pt>
                <c:pt idx="130">
                  <c:v>234.75568716666666</c:v>
                </c:pt>
                <c:pt idx="131">
                  <c:v>233.3529805</c:v>
                </c:pt>
                <c:pt idx="132">
                  <c:v>249.92410575</c:v>
                </c:pt>
                <c:pt idx="133">
                  <c:v>240.95317975</c:v>
                </c:pt>
                <c:pt idx="134">
                  <c:v>218.66975941666666</c:v>
                </c:pt>
                <c:pt idx="135">
                  <c:v>235.27524274999999</c:v>
                </c:pt>
                <c:pt idx="136">
                  <c:v>229.75246941666666</c:v>
                </c:pt>
                <c:pt idx="137">
                  <c:v>225.54658608333335</c:v>
                </c:pt>
                <c:pt idx="138">
                  <c:v>221.12712583333334</c:v>
                </c:pt>
                <c:pt idx="139">
                  <c:v>205.90848616666665</c:v>
                </c:pt>
                <c:pt idx="140">
                  <c:v>186.07844474999999</c:v>
                </c:pt>
                <c:pt idx="141">
                  <c:v>191.10596616666666</c:v>
                </c:pt>
                <c:pt idx="142">
                  <c:v>191.81193908333336</c:v>
                </c:pt>
                <c:pt idx="143">
                  <c:v>200.84187524999999</c:v>
                </c:pt>
                <c:pt idx="144">
                  <c:v>205.10432025</c:v>
                </c:pt>
                <c:pt idx="145">
                  <c:v>211.31739758333333</c:v>
                </c:pt>
                <c:pt idx="146">
                  <c:v>209.75802924999999</c:v>
                </c:pt>
                <c:pt idx="147">
                  <c:v>213.98650316666667</c:v>
                </c:pt>
                <c:pt idx="148">
                  <c:v>217.095834</c:v>
                </c:pt>
                <c:pt idx="149">
                  <c:v>222.72934741666666</c:v>
                </c:pt>
                <c:pt idx="150">
                  <c:v>217.53540283333334</c:v>
                </c:pt>
                <c:pt idx="151">
                  <c:v>248.68160858333334</c:v>
                </c:pt>
                <c:pt idx="152">
                  <c:v>248.89894141666664</c:v>
                </c:pt>
                <c:pt idx="153">
                  <c:v>229.83817425000001</c:v>
                </c:pt>
                <c:pt idx="154">
                  <c:v>231.98504108333336</c:v>
                </c:pt>
                <c:pt idx="155">
                  <c:v>223.66010549999999</c:v>
                </c:pt>
                <c:pt idx="156">
                  <c:v>202.05770466666667</c:v>
                </c:pt>
                <c:pt idx="157">
                  <c:v>212.41954966666665</c:v>
                </c:pt>
                <c:pt idx="158">
                  <c:v>208.89389416666666</c:v>
                </c:pt>
                <c:pt idx="159">
                  <c:v>177.59268625000001</c:v>
                </c:pt>
                <c:pt idx="160">
                  <c:v>175.706851</c:v>
                </c:pt>
                <c:pt idx="161">
                  <c:v>169.53703216666665</c:v>
                </c:pt>
                <c:pt idx="162">
                  <c:v>169.56681499999999</c:v>
                </c:pt>
                <c:pt idx="163">
                  <c:v>132.10410924999999</c:v>
                </c:pt>
                <c:pt idx="164">
                  <c:v>120.49840325</c:v>
                </c:pt>
                <c:pt idx="165">
                  <c:v>125.20149758333334</c:v>
                </c:pt>
                <c:pt idx="166">
                  <c:v>92.724373249999999</c:v>
                </c:pt>
                <c:pt idx="167">
                  <c:v>104.47881191666667</c:v>
                </c:pt>
                <c:pt idx="168">
                  <c:v>119.09053625</c:v>
                </c:pt>
                <c:pt idx="169">
                  <c:v>107.39631875000001</c:v>
                </c:pt>
                <c:pt idx="170">
                  <c:v>109.90360441666667</c:v>
                </c:pt>
                <c:pt idx="171">
                  <c:v>111.38686641666668</c:v>
                </c:pt>
                <c:pt idx="172">
                  <c:v>119.72602983333333</c:v>
                </c:pt>
                <c:pt idx="173">
                  <c:v>117.8276015</c:v>
                </c:pt>
                <c:pt idx="174">
                  <c:v>113.16926133333332</c:v>
                </c:pt>
                <c:pt idx="175">
                  <c:v>123.12480208333332</c:v>
                </c:pt>
                <c:pt idx="176">
                  <c:v>128.21258341666666</c:v>
                </c:pt>
                <c:pt idx="177">
                  <c:v>122.80614375</c:v>
                </c:pt>
                <c:pt idx="178">
                  <c:v>170.26073416666665</c:v>
                </c:pt>
                <c:pt idx="179">
                  <c:v>155.14443208333336</c:v>
                </c:pt>
                <c:pt idx="180">
                  <c:v>140.97909616666666</c:v>
                </c:pt>
                <c:pt idx="181">
                  <c:v>137.4241475</c:v>
                </c:pt>
                <c:pt idx="182">
                  <c:v>139.429191</c:v>
                </c:pt>
                <c:pt idx="183">
                  <c:v>141.38880750000001</c:v>
                </c:pt>
                <c:pt idx="184">
                  <c:v>141.08195908333335</c:v>
                </c:pt>
                <c:pt idx="185">
                  <c:v>146.29712108333334</c:v>
                </c:pt>
                <c:pt idx="186">
                  <c:v>149.18526891666664</c:v>
                </c:pt>
                <c:pt idx="187">
                  <c:v>145.3609845</c:v>
                </c:pt>
                <c:pt idx="188">
                  <c:v>146.02537908333335</c:v>
                </c:pt>
                <c:pt idx="189">
                  <c:v>149.30379908333333</c:v>
                </c:pt>
                <c:pt idx="190">
                  <c:v>110.42195275</c:v>
                </c:pt>
                <c:pt idx="191">
                  <c:v>133.63862258333333</c:v>
                </c:pt>
                <c:pt idx="192">
                  <c:v>130.7373925</c:v>
                </c:pt>
                <c:pt idx="193">
                  <c:v>143.273</c:v>
                </c:pt>
                <c:pt idx="194">
                  <c:v>150.31181175</c:v>
                </c:pt>
                <c:pt idx="195">
                  <c:v>147.635085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2C6-4AB5-BDEE-40850D0632E1}"/>
            </c:ext>
          </c:extLst>
        </c:ser>
        <c:ser>
          <c:idx val="1"/>
          <c:order val="1"/>
          <c:tx>
            <c:strRef>
              <c:f>Sheet1!$E$1</c:f>
              <c:strCache>
                <c:ptCount val="1"/>
                <c:pt idx="0">
                  <c:v>Bellevue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Sheet1!$A$14:$A$209</c:f>
              <c:numCache>
                <c:formatCode>mmm\-yy</c:formatCode>
                <c:ptCount val="196"/>
                <c:pt idx="0">
                  <c:v>39083</c:v>
                </c:pt>
                <c:pt idx="1">
                  <c:v>39114</c:v>
                </c:pt>
                <c:pt idx="2">
                  <c:v>39142</c:v>
                </c:pt>
                <c:pt idx="3">
                  <c:v>39173</c:v>
                </c:pt>
                <c:pt idx="4">
                  <c:v>39203</c:v>
                </c:pt>
                <c:pt idx="5">
                  <c:v>39234</c:v>
                </c:pt>
                <c:pt idx="6">
                  <c:v>39264</c:v>
                </c:pt>
                <c:pt idx="7">
                  <c:v>39295</c:v>
                </c:pt>
                <c:pt idx="8">
                  <c:v>39326</c:v>
                </c:pt>
                <c:pt idx="9">
                  <c:v>39356</c:v>
                </c:pt>
                <c:pt idx="10">
                  <c:v>39387</c:v>
                </c:pt>
                <c:pt idx="11">
                  <c:v>39417</c:v>
                </c:pt>
                <c:pt idx="12">
                  <c:v>39448</c:v>
                </c:pt>
                <c:pt idx="13">
                  <c:v>39479</c:v>
                </c:pt>
                <c:pt idx="14">
                  <c:v>39508</c:v>
                </c:pt>
                <c:pt idx="15">
                  <c:v>39539</c:v>
                </c:pt>
                <c:pt idx="16">
                  <c:v>39569</c:v>
                </c:pt>
                <c:pt idx="17">
                  <c:v>39600</c:v>
                </c:pt>
                <c:pt idx="18">
                  <c:v>39630</c:v>
                </c:pt>
                <c:pt idx="19">
                  <c:v>39661</c:v>
                </c:pt>
                <c:pt idx="20">
                  <c:v>39692</c:v>
                </c:pt>
                <c:pt idx="21">
                  <c:v>39722</c:v>
                </c:pt>
                <c:pt idx="22">
                  <c:v>39753</c:v>
                </c:pt>
                <c:pt idx="23">
                  <c:v>39783</c:v>
                </c:pt>
                <c:pt idx="24">
                  <c:v>39814</c:v>
                </c:pt>
                <c:pt idx="25">
                  <c:v>39845</c:v>
                </c:pt>
                <c:pt idx="26">
                  <c:v>39873</c:v>
                </c:pt>
                <c:pt idx="27">
                  <c:v>39904</c:v>
                </c:pt>
                <c:pt idx="28">
                  <c:v>39934</c:v>
                </c:pt>
                <c:pt idx="29">
                  <c:v>39965</c:v>
                </c:pt>
                <c:pt idx="30">
                  <c:v>39995</c:v>
                </c:pt>
                <c:pt idx="31">
                  <c:v>40026</c:v>
                </c:pt>
                <c:pt idx="32">
                  <c:v>40057</c:v>
                </c:pt>
                <c:pt idx="33">
                  <c:v>40087</c:v>
                </c:pt>
                <c:pt idx="34">
                  <c:v>40118</c:v>
                </c:pt>
                <c:pt idx="35">
                  <c:v>40148</c:v>
                </c:pt>
                <c:pt idx="36">
                  <c:v>40179</c:v>
                </c:pt>
                <c:pt idx="37">
                  <c:v>40210</c:v>
                </c:pt>
                <c:pt idx="38">
                  <c:v>40238</c:v>
                </c:pt>
                <c:pt idx="39">
                  <c:v>40269</c:v>
                </c:pt>
                <c:pt idx="40">
                  <c:v>40299</c:v>
                </c:pt>
                <c:pt idx="41">
                  <c:v>40330</c:v>
                </c:pt>
                <c:pt idx="42">
                  <c:v>40360</c:v>
                </c:pt>
                <c:pt idx="43">
                  <c:v>40391</c:v>
                </c:pt>
                <c:pt idx="44">
                  <c:v>40422</c:v>
                </c:pt>
                <c:pt idx="45">
                  <c:v>40452</c:v>
                </c:pt>
                <c:pt idx="46">
                  <c:v>40483</c:v>
                </c:pt>
                <c:pt idx="47">
                  <c:v>40513</c:v>
                </c:pt>
                <c:pt idx="48">
                  <c:v>40544</c:v>
                </c:pt>
                <c:pt idx="49">
                  <c:v>40575</c:v>
                </c:pt>
                <c:pt idx="50">
                  <c:v>40603</c:v>
                </c:pt>
                <c:pt idx="51">
                  <c:v>40634</c:v>
                </c:pt>
                <c:pt idx="52">
                  <c:v>40664</c:v>
                </c:pt>
                <c:pt idx="53">
                  <c:v>40695</c:v>
                </c:pt>
                <c:pt idx="54">
                  <c:v>40725</c:v>
                </c:pt>
                <c:pt idx="55">
                  <c:v>40756</c:v>
                </c:pt>
                <c:pt idx="56">
                  <c:v>40787</c:v>
                </c:pt>
                <c:pt idx="57">
                  <c:v>40817</c:v>
                </c:pt>
                <c:pt idx="58">
                  <c:v>40848</c:v>
                </c:pt>
                <c:pt idx="59">
                  <c:v>40878</c:v>
                </c:pt>
                <c:pt idx="60">
                  <c:v>40909</c:v>
                </c:pt>
                <c:pt idx="61">
                  <c:v>40940</c:v>
                </c:pt>
                <c:pt idx="62">
                  <c:v>40969</c:v>
                </c:pt>
                <c:pt idx="63">
                  <c:v>41000</c:v>
                </c:pt>
                <c:pt idx="64">
                  <c:v>41030</c:v>
                </c:pt>
                <c:pt idx="65">
                  <c:v>41061</c:v>
                </c:pt>
                <c:pt idx="66">
                  <c:v>41091</c:v>
                </c:pt>
                <c:pt idx="67">
                  <c:v>41122</c:v>
                </c:pt>
                <c:pt idx="68">
                  <c:v>41153</c:v>
                </c:pt>
                <c:pt idx="69">
                  <c:v>41183</c:v>
                </c:pt>
                <c:pt idx="70">
                  <c:v>41214</c:v>
                </c:pt>
                <c:pt idx="71">
                  <c:v>41244</c:v>
                </c:pt>
                <c:pt idx="72">
                  <c:v>41275</c:v>
                </c:pt>
                <c:pt idx="73">
                  <c:v>41306</c:v>
                </c:pt>
                <c:pt idx="74">
                  <c:v>41334</c:v>
                </c:pt>
                <c:pt idx="75">
                  <c:v>41365</c:v>
                </c:pt>
                <c:pt idx="76">
                  <c:v>41395</c:v>
                </c:pt>
                <c:pt idx="77">
                  <c:v>41426</c:v>
                </c:pt>
                <c:pt idx="78">
                  <c:v>41456</c:v>
                </c:pt>
                <c:pt idx="79">
                  <c:v>41487</c:v>
                </c:pt>
                <c:pt idx="80">
                  <c:v>41518</c:v>
                </c:pt>
                <c:pt idx="81">
                  <c:v>41548</c:v>
                </c:pt>
                <c:pt idx="82">
                  <c:v>41579</c:v>
                </c:pt>
                <c:pt idx="83">
                  <c:v>41609</c:v>
                </c:pt>
                <c:pt idx="84">
                  <c:v>41640</c:v>
                </c:pt>
                <c:pt idx="85">
                  <c:v>41671</c:v>
                </c:pt>
                <c:pt idx="86">
                  <c:v>41699</c:v>
                </c:pt>
                <c:pt idx="87">
                  <c:v>41730</c:v>
                </c:pt>
                <c:pt idx="88">
                  <c:v>41760</c:v>
                </c:pt>
                <c:pt idx="89">
                  <c:v>41791</c:v>
                </c:pt>
                <c:pt idx="90">
                  <c:v>41821</c:v>
                </c:pt>
                <c:pt idx="91">
                  <c:v>41852</c:v>
                </c:pt>
                <c:pt idx="92">
                  <c:v>41883</c:v>
                </c:pt>
                <c:pt idx="93">
                  <c:v>41913</c:v>
                </c:pt>
                <c:pt idx="94">
                  <c:v>41944</c:v>
                </c:pt>
                <c:pt idx="95">
                  <c:v>41974</c:v>
                </c:pt>
                <c:pt idx="96">
                  <c:v>42005</c:v>
                </c:pt>
                <c:pt idx="97">
                  <c:v>42036</c:v>
                </c:pt>
                <c:pt idx="98">
                  <c:v>42064</c:v>
                </c:pt>
                <c:pt idx="99">
                  <c:v>42095</c:v>
                </c:pt>
                <c:pt idx="100">
                  <c:v>42125</c:v>
                </c:pt>
                <c:pt idx="101">
                  <c:v>42156</c:v>
                </c:pt>
                <c:pt idx="102">
                  <c:v>42186</c:v>
                </c:pt>
                <c:pt idx="103">
                  <c:v>42217</c:v>
                </c:pt>
                <c:pt idx="104">
                  <c:v>42248</c:v>
                </c:pt>
                <c:pt idx="105">
                  <c:v>42278</c:v>
                </c:pt>
                <c:pt idx="106">
                  <c:v>42309</c:v>
                </c:pt>
                <c:pt idx="107">
                  <c:v>42339</c:v>
                </c:pt>
                <c:pt idx="108">
                  <c:v>42370</c:v>
                </c:pt>
                <c:pt idx="109">
                  <c:v>42401</c:v>
                </c:pt>
                <c:pt idx="110">
                  <c:v>42430</c:v>
                </c:pt>
                <c:pt idx="111">
                  <c:v>42461</c:v>
                </c:pt>
                <c:pt idx="112">
                  <c:v>42491</c:v>
                </c:pt>
                <c:pt idx="113">
                  <c:v>42522</c:v>
                </c:pt>
                <c:pt idx="114">
                  <c:v>42552</c:v>
                </c:pt>
                <c:pt idx="115">
                  <c:v>42583</c:v>
                </c:pt>
                <c:pt idx="116">
                  <c:v>42614</c:v>
                </c:pt>
                <c:pt idx="117">
                  <c:v>42644</c:v>
                </c:pt>
                <c:pt idx="118">
                  <c:v>42675</c:v>
                </c:pt>
                <c:pt idx="119">
                  <c:v>42705</c:v>
                </c:pt>
                <c:pt idx="120">
                  <c:v>42736</c:v>
                </c:pt>
                <c:pt idx="121">
                  <c:v>42767</c:v>
                </c:pt>
                <c:pt idx="122">
                  <c:v>42795</c:v>
                </c:pt>
                <c:pt idx="123">
                  <c:v>42826</c:v>
                </c:pt>
                <c:pt idx="124">
                  <c:v>42856</c:v>
                </c:pt>
                <c:pt idx="125">
                  <c:v>42887</c:v>
                </c:pt>
                <c:pt idx="126">
                  <c:v>42917</c:v>
                </c:pt>
                <c:pt idx="127">
                  <c:v>42948</c:v>
                </c:pt>
                <c:pt idx="128">
                  <c:v>42979</c:v>
                </c:pt>
                <c:pt idx="129">
                  <c:v>43009</c:v>
                </c:pt>
                <c:pt idx="130">
                  <c:v>43040</c:v>
                </c:pt>
                <c:pt idx="131">
                  <c:v>43070</c:v>
                </c:pt>
                <c:pt idx="132">
                  <c:v>43101</c:v>
                </c:pt>
                <c:pt idx="133">
                  <c:v>43132</c:v>
                </c:pt>
                <c:pt idx="134">
                  <c:v>43160</c:v>
                </c:pt>
                <c:pt idx="135">
                  <c:v>43191</c:v>
                </c:pt>
                <c:pt idx="136">
                  <c:v>43221</c:v>
                </c:pt>
                <c:pt idx="137">
                  <c:v>43252</c:v>
                </c:pt>
                <c:pt idx="138">
                  <c:v>43282</c:v>
                </c:pt>
                <c:pt idx="139">
                  <c:v>43313</c:v>
                </c:pt>
                <c:pt idx="140">
                  <c:v>43344</c:v>
                </c:pt>
                <c:pt idx="141">
                  <c:v>43374</c:v>
                </c:pt>
                <c:pt idx="142">
                  <c:v>43405</c:v>
                </c:pt>
                <c:pt idx="143">
                  <c:v>43435</c:v>
                </c:pt>
                <c:pt idx="144">
                  <c:v>43466</c:v>
                </c:pt>
                <c:pt idx="145">
                  <c:v>43497</c:v>
                </c:pt>
                <c:pt idx="146">
                  <c:v>43525</c:v>
                </c:pt>
                <c:pt idx="147">
                  <c:v>43556</c:v>
                </c:pt>
                <c:pt idx="148">
                  <c:v>43586</c:v>
                </c:pt>
                <c:pt idx="149">
                  <c:v>43617</c:v>
                </c:pt>
                <c:pt idx="150">
                  <c:v>43647</c:v>
                </c:pt>
                <c:pt idx="151">
                  <c:v>43678</c:v>
                </c:pt>
                <c:pt idx="152">
                  <c:v>43709</c:v>
                </c:pt>
                <c:pt idx="153">
                  <c:v>43739</c:v>
                </c:pt>
                <c:pt idx="154">
                  <c:v>43770</c:v>
                </c:pt>
                <c:pt idx="155">
                  <c:v>43800</c:v>
                </c:pt>
                <c:pt idx="156">
                  <c:v>43831</c:v>
                </c:pt>
                <c:pt idx="157">
                  <c:v>43862</c:v>
                </c:pt>
                <c:pt idx="158">
                  <c:v>43891</c:v>
                </c:pt>
                <c:pt idx="159">
                  <c:v>43922</c:v>
                </c:pt>
                <c:pt idx="160">
                  <c:v>43952</c:v>
                </c:pt>
                <c:pt idx="161">
                  <c:v>43983</c:v>
                </c:pt>
                <c:pt idx="162">
                  <c:v>44013</c:v>
                </c:pt>
                <c:pt idx="163">
                  <c:v>44044</c:v>
                </c:pt>
                <c:pt idx="164">
                  <c:v>44075</c:v>
                </c:pt>
                <c:pt idx="165">
                  <c:v>44105</c:v>
                </c:pt>
                <c:pt idx="166">
                  <c:v>44136</c:v>
                </c:pt>
                <c:pt idx="167">
                  <c:v>44166</c:v>
                </c:pt>
                <c:pt idx="168">
                  <c:v>44197</c:v>
                </c:pt>
                <c:pt idx="169">
                  <c:v>44228</c:v>
                </c:pt>
                <c:pt idx="170">
                  <c:v>44256</c:v>
                </c:pt>
                <c:pt idx="171">
                  <c:v>44287</c:v>
                </c:pt>
                <c:pt idx="172">
                  <c:v>44317</c:v>
                </c:pt>
                <c:pt idx="173">
                  <c:v>44348</c:v>
                </c:pt>
                <c:pt idx="174">
                  <c:v>44378</c:v>
                </c:pt>
                <c:pt idx="175">
                  <c:v>44409</c:v>
                </c:pt>
                <c:pt idx="176">
                  <c:v>44440</c:v>
                </c:pt>
                <c:pt idx="177">
                  <c:v>44470</c:v>
                </c:pt>
                <c:pt idx="178">
                  <c:v>44501</c:v>
                </c:pt>
                <c:pt idx="179">
                  <c:v>44531</c:v>
                </c:pt>
                <c:pt idx="180">
                  <c:v>44562</c:v>
                </c:pt>
                <c:pt idx="181">
                  <c:v>44593</c:v>
                </c:pt>
                <c:pt idx="182">
                  <c:v>44621</c:v>
                </c:pt>
                <c:pt idx="183">
                  <c:v>44652</c:v>
                </c:pt>
                <c:pt idx="184">
                  <c:v>44682</c:v>
                </c:pt>
                <c:pt idx="185">
                  <c:v>44713</c:v>
                </c:pt>
                <c:pt idx="186">
                  <c:v>44743</c:v>
                </c:pt>
                <c:pt idx="187">
                  <c:v>44774</c:v>
                </c:pt>
                <c:pt idx="188">
                  <c:v>44805</c:v>
                </c:pt>
                <c:pt idx="189">
                  <c:v>44835</c:v>
                </c:pt>
                <c:pt idx="190">
                  <c:v>44866</c:v>
                </c:pt>
                <c:pt idx="191">
                  <c:v>44896</c:v>
                </c:pt>
                <c:pt idx="192">
                  <c:v>44927</c:v>
                </c:pt>
                <c:pt idx="193">
                  <c:v>44958</c:v>
                </c:pt>
                <c:pt idx="194">
                  <c:v>44986</c:v>
                </c:pt>
                <c:pt idx="195">
                  <c:v>45017</c:v>
                </c:pt>
              </c:numCache>
            </c:numRef>
          </c:cat>
          <c:val>
            <c:numRef>
              <c:f>Sheet1!$E$14:$E$209</c:f>
              <c:numCache>
                <c:formatCode>_(* #,##0_);_(* \(#,##0\);_(* "-"??_);_(@_)</c:formatCode>
                <c:ptCount val="196"/>
                <c:pt idx="0">
                  <c:v>62.495412250000001</c:v>
                </c:pt>
                <c:pt idx="1">
                  <c:v>64.08866175</c:v>
                </c:pt>
                <c:pt idx="2">
                  <c:v>71.374336083333333</c:v>
                </c:pt>
                <c:pt idx="3">
                  <c:v>56.209795499999998</c:v>
                </c:pt>
                <c:pt idx="4">
                  <c:v>57.452283083333334</c:v>
                </c:pt>
                <c:pt idx="5">
                  <c:v>59.938340166666663</c:v>
                </c:pt>
                <c:pt idx="6">
                  <c:v>61.159484666666664</c:v>
                </c:pt>
                <c:pt idx="7">
                  <c:v>63.829658250000001</c:v>
                </c:pt>
                <c:pt idx="8">
                  <c:v>62.745346416666663</c:v>
                </c:pt>
                <c:pt idx="9">
                  <c:v>61.117649666666665</c:v>
                </c:pt>
                <c:pt idx="10">
                  <c:v>62.057235749999997</c:v>
                </c:pt>
                <c:pt idx="11">
                  <c:v>48.862568916666667</c:v>
                </c:pt>
                <c:pt idx="12">
                  <c:v>35.437086749999999</c:v>
                </c:pt>
                <c:pt idx="13">
                  <c:v>36.462381181818181</c:v>
                </c:pt>
                <c:pt idx="14">
                  <c:v>44.034172818181823</c:v>
                </c:pt>
                <c:pt idx="15">
                  <c:v>44.46437090909091</c:v>
                </c:pt>
                <c:pt idx="16">
                  <c:v>44.445563727272727</c:v>
                </c:pt>
                <c:pt idx="17">
                  <c:v>44.05304109090909</c:v>
                </c:pt>
                <c:pt idx="18">
                  <c:v>40.280254999999997</c:v>
                </c:pt>
                <c:pt idx="19">
                  <c:v>33.905489454545453</c:v>
                </c:pt>
                <c:pt idx="20">
                  <c:v>42.942938636363635</c:v>
                </c:pt>
                <c:pt idx="21">
                  <c:v>43.806498454545455</c:v>
                </c:pt>
                <c:pt idx="22">
                  <c:v>38.551484818181819</c:v>
                </c:pt>
                <c:pt idx="23">
                  <c:v>38.622292636363632</c:v>
                </c:pt>
                <c:pt idx="24">
                  <c:v>39.521449545454544</c:v>
                </c:pt>
                <c:pt idx="25">
                  <c:v>36.273956499999997</c:v>
                </c:pt>
                <c:pt idx="26">
                  <c:v>23.172154166666669</c:v>
                </c:pt>
                <c:pt idx="27">
                  <c:v>22.077475249999999</c:v>
                </c:pt>
                <c:pt idx="28">
                  <c:v>20.844127416666669</c:v>
                </c:pt>
                <c:pt idx="29">
                  <c:v>18.2937905</c:v>
                </c:pt>
                <c:pt idx="30">
                  <c:v>18.579345249999999</c:v>
                </c:pt>
                <c:pt idx="31">
                  <c:v>18.950819416666668</c:v>
                </c:pt>
                <c:pt idx="32">
                  <c:v>10.884258916666665</c:v>
                </c:pt>
                <c:pt idx="33">
                  <c:v>7.7801400000000003</c:v>
                </c:pt>
                <c:pt idx="34">
                  <c:v>6.8529324999999996</c:v>
                </c:pt>
                <c:pt idx="35">
                  <c:v>12.823978</c:v>
                </c:pt>
                <c:pt idx="36">
                  <c:v>12.021024416666666</c:v>
                </c:pt>
                <c:pt idx="37">
                  <c:v>12.019876583333334</c:v>
                </c:pt>
                <c:pt idx="38">
                  <c:v>10.613331833333334</c:v>
                </c:pt>
                <c:pt idx="39">
                  <c:v>10.402648333333333</c:v>
                </c:pt>
                <c:pt idx="40">
                  <c:v>10.451065916666666</c:v>
                </c:pt>
                <c:pt idx="41">
                  <c:v>11.725262416666666</c:v>
                </c:pt>
                <c:pt idx="42">
                  <c:v>14.566793333333335</c:v>
                </c:pt>
                <c:pt idx="43">
                  <c:v>14.744798666666666</c:v>
                </c:pt>
                <c:pt idx="44">
                  <c:v>14.630992833333334</c:v>
                </c:pt>
                <c:pt idx="45">
                  <c:v>14.600066916666666</c:v>
                </c:pt>
                <c:pt idx="46">
                  <c:v>14.682670083333335</c:v>
                </c:pt>
                <c:pt idx="47">
                  <c:v>8.6722350833333337</c:v>
                </c:pt>
                <c:pt idx="48">
                  <c:v>8.5591229999999996</c:v>
                </c:pt>
                <c:pt idx="49">
                  <c:v>8.6336185833333339</c:v>
                </c:pt>
                <c:pt idx="50">
                  <c:v>8.3040664166666662</c:v>
                </c:pt>
                <c:pt idx="51">
                  <c:v>8.3576452499999991</c:v>
                </c:pt>
                <c:pt idx="52">
                  <c:v>8.8039206666666665</c:v>
                </c:pt>
                <c:pt idx="53">
                  <c:v>7.9290640000000003</c:v>
                </c:pt>
                <c:pt idx="54">
                  <c:v>4.4772524166666674</c:v>
                </c:pt>
                <c:pt idx="55">
                  <c:v>3.9141330000000001</c:v>
                </c:pt>
                <c:pt idx="56">
                  <c:v>3.5547621666666664</c:v>
                </c:pt>
                <c:pt idx="57">
                  <c:v>4.3500930000000002</c:v>
                </c:pt>
                <c:pt idx="58">
                  <c:v>4.2681019999999998</c:v>
                </c:pt>
                <c:pt idx="59">
                  <c:v>4.6015040833333334</c:v>
                </c:pt>
                <c:pt idx="60">
                  <c:v>4.6512900833333326</c:v>
                </c:pt>
                <c:pt idx="61">
                  <c:v>5.7904057499999997</c:v>
                </c:pt>
                <c:pt idx="62">
                  <c:v>5.8684409999999998</c:v>
                </c:pt>
                <c:pt idx="63">
                  <c:v>5.795362166666667</c:v>
                </c:pt>
                <c:pt idx="64">
                  <c:v>6.1563786666666669</c:v>
                </c:pt>
                <c:pt idx="65">
                  <c:v>4.0272871666666665</c:v>
                </c:pt>
                <c:pt idx="66">
                  <c:v>7.2604509166666666</c:v>
                </c:pt>
                <c:pt idx="67">
                  <c:v>8.0018429166666678</c:v>
                </c:pt>
                <c:pt idx="68">
                  <c:v>8.1388249166666675</c:v>
                </c:pt>
                <c:pt idx="69">
                  <c:v>8.6685682499999999</c:v>
                </c:pt>
                <c:pt idx="70">
                  <c:v>12.843084749999999</c:v>
                </c:pt>
                <c:pt idx="71">
                  <c:v>17.918257333333333</c:v>
                </c:pt>
                <c:pt idx="72">
                  <c:v>17.895550833333331</c:v>
                </c:pt>
                <c:pt idx="73">
                  <c:v>19.407837083333334</c:v>
                </c:pt>
                <c:pt idx="74">
                  <c:v>19.318828750000002</c:v>
                </c:pt>
                <c:pt idx="75">
                  <c:v>19.696810083333332</c:v>
                </c:pt>
                <c:pt idx="76">
                  <c:v>18.80304675</c:v>
                </c:pt>
                <c:pt idx="77">
                  <c:v>28.260171416666669</c:v>
                </c:pt>
                <c:pt idx="78">
                  <c:v>30.534373666666667</c:v>
                </c:pt>
                <c:pt idx="79">
                  <c:v>29.916781666666669</c:v>
                </c:pt>
                <c:pt idx="80">
                  <c:v>34.580673166666664</c:v>
                </c:pt>
                <c:pt idx="81">
                  <c:v>35.819975583333338</c:v>
                </c:pt>
                <c:pt idx="82">
                  <c:v>31.983770833333331</c:v>
                </c:pt>
                <c:pt idx="83">
                  <c:v>29.813919250000001</c:v>
                </c:pt>
                <c:pt idx="84">
                  <c:v>29.896723083333331</c:v>
                </c:pt>
                <c:pt idx="85">
                  <c:v>27.389122916666668</c:v>
                </c:pt>
                <c:pt idx="86">
                  <c:v>29.529662333333331</c:v>
                </c:pt>
                <c:pt idx="87">
                  <c:v>30.079858250000001</c:v>
                </c:pt>
                <c:pt idx="88">
                  <c:v>32.283975083333331</c:v>
                </c:pt>
                <c:pt idx="89">
                  <c:v>31.892175416666667</c:v>
                </c:pt>
                <c:pt idx="90">
                  <c:v>26.277028999999999</c:v>
                </c:pt>
                <c:pt idx="91">
                  <c:v>35.445946333333339</c:v>
                </c:pt>
                <c:pt idx="92">
                  <c:v>41.294841083333338</c:v>
                </c:pt>
                <c:pt idx="93">
                  <c:v>39.200187583333339</c:v>
                </c:pt>
                <c:pt idx="94">
                  <c:v>41.764885749999998</c:v>
                </c:pt>
                <c:pt idx="95">
                  <c:v>39.2115455</c:v>
                </c:pt>
                <c:pt idx="96">
                  <c:v>39.102302250000001</c:v>
                </c:pt>
                <c:pt idx="97">
                  <c:v>39.846613249999997</c:v>
                </c:pt>
                <c:pt idx="98">
                  <c:v>38.390944833333336</c:v>
                </c:pt>
                <c:pt idx="99">
                  <c:v>48.758882916666664</c:v>
                </c:pt>
                <c:pt idx="100">
                  <c:v>53.965880666666664</c:v>
                </c:pt>
                <c:pt idx="101">
                  <c:v>48.177848916666662</c:v>
                </c:pt>
                <c:pt idx="102">
                  <c:v>56.651067500000003</c:v>
                </c:pt>
                <c:pt idx="103">
                  <c:v>57.487141333333334</c:v>
                </c:pt>
                <c:pt idx="104">
                  <c:v>53.808956916666666</c:v>
                </c:pt>
                <c:pt idx="105">
                  <c:v>53.576889416666667</c:v>
                </c:pt>
                <c:pt idx="106">
                  <c:v>53.410095333333338</c:v>
                </c:pt>
                <c:pt idx="107">
                  <c:v>56.748224583333332</c:v>
                </c:pt>
                <c:pt idx="108">
                  <c:v>57.138763416666663</c:v>
                </c:pt>
                <c:pt idx="109">
                  <c:v>56.763647166666665</c:v>
                </c:pt>
                <c:pt idx="110">
                  <c:v>57.542540750000001</c:v>
                </c:pt>
                <c:pt idx="111">
                  <c:v>48.058685416666663</c:v>
                </c:pt>
                <c:pt idx="112">
                  <c:v>41.770121583333335</c:v>
                </c:pt>
                <c:pt idx="113">
                  <c:v>43.102939249999999</c:v>
                </c:pt>
                <c:pt idx="114">
                  <c:v>40.081982666666661</c:v>
                </c:pt>
                <c:pt idx="115">
                  <c:v>36.196844916666663</c:v>
                </c:pt>
                <c:pt idx="116">
                  <c:v>35.036491833333336</c:v>
                </c:pt>
                <c:pt idx="117">
                  <c:v>38.884947833333335</c:v>
                </c:pt>
                <c:pt idx="118">
                  <c:v>36.637027333333336</c:v>
                </c:pt>
                <c:pt idx="119">
                  <c:v>41.144990333333332</c:v>
                </c:pt>
                <c:pt idx="120">
                  <c:v>43.213397749999999</c:v>
                </c:pt>
                <c:pt idx="121">
                  <c:v>43.694475750000002</c:v>
                </c:pt>
                <c:pt idx="122">
                  <c:v>44.052636</c:v>
                </c:pt>
                <c:pt idx="123">
                  <c:v>43.713854333333337</c:v>
                </c:pt>
                <c:pt idx="124">
                  <c:v>45.983539666666665</c:v>
                </c:pt>
                <c:pt idx="125">
                  <c:v>45.796335249999998</c:v>
                </c:pt>
                <c:pt idx="126">
                  <c:v>42.994269166666662</c:v>
                </c:pt>
                <c:pt idx="127">
                  <c:v>37.030431999999998</c:v>
                </c:pt>
                <c:pt idx="128">
                  <c:v>32.046805083333332</c:v>
                </c:pt>
                <c:pt idx="129">
                  <c:v>32.092405666666664</c:v>
                </c:pt>
                <c:pt idx="130">
                  <c:v>32.654875833333335</c:v>
                </c:pt>
                <c:pt idx="131">
                  <c:v>36.316489083333337</c:v>
                </c:pt>
                <c:pt idx="132">
                  <c:v>34.430750666666661</c:v>
                </c:pt>
                <c:pt idx="133">
                  <c:v>41.282463416666666</c:v>
                </c:pt>
                <c:pt idx="134">
                  <c:v>44.902799583333334</c:v>
                </c:pt>
                <c:pt idx="135">
                  <c:v>44.539372166666666</c:v>
                </c:pt>
                <c:pt idx="136">
                  <c:v>53.851720999999998</c:v>
                </c:pt>
                <c:pt idx="137">
                  <c:v>50.442560583333339</c:v>
                </c:pt>
                <c:pt idx="138">
                  <c:v>53.900753333333334</c:v>
                </c:pt>
                <c:pt idx="139">
                  <c:v>58.798500083333337</c:v>
                </c:pt>
                <c:pt idx="140">
                  <c:v>60.636351416666663</c:v>
                </c:pt>
                <c:pt idx="141">
                  <c:v>58.123279583333336</c:v>
                </c:pt>
                <c:pt idx="142">
                  <c:v>65.812886833333337</c:v>
                </c:pt>
                <c:pt idx="143">
                  <c:v>53.989452749999998</c:v>
                </c:pt>
                <c:pt idx="144">
                  <c:v>53.498628166666663</c:v>
                </c:pt>
                <c:pt idx="145">
                  <c:v>45.785532083333337</c:v>
                </c:pt>
                <c:pt idx="146">
                  <c:v>46.860294083333336</c:v>
                </c:pt>
                <c:pt idx="147">
                  <c:v>45.784382000000001</c:v>
                </c:pt>
                <c:pt idx="148">
                  <c:v>33.878504249999999</c:v>
                </c:pt>
                <c:pt idx="149">
                  <c:v>34.199867500000003</c:v>
                </c:pt>
                <c:pt idx="150">
                  <c:v>28.616849083333332</c:v>
                </c:pt>
                <c:pt idx="151">
                  <c:v>25.645158083333332</c:v>
                </c:pt>
                <c:pt idx="152">
                  <c:v>23.677963833333333</c:v>
                </c:pt>
                <c:pt idx="153">
                  <c:v>26.874076333333331</c:v>
                </c:pt>
                <c:pt idx="154">
                  <c:v>18.700135750000001</c:v>
                </c:pt>
                <c:pt idx="155">
                  <c:v>18.303853499999999</c:v>
                </c:pt>
                <c:pt idx="156">
                  <c:v>18.249707916666669</c:v>
                </c:pt>
                <c:pt idx="157">
                  <c:v>20.97170241666667</c:v>
                </c:pt>
                <c:pt idx="158">
                  <c:v>19.860170833333331</c:v>
                </c:pt>
                <c:pt idx="159">
                  <c:v>22.858163916666669</c:v>
                </c:pt>
                <c:pt idx="160">
                  <c:v>22.560444583333332</c:v>
                </c:pt>
                <c:pt idx="161">
                  <c:v>22.877032499999999</c:v>
                </c:pt>
                <c:pt idx="162">
                  <c:v>33.32901316666667</c:v>
                </c:pt>
                <c:pt idx="163">
                  <c:v>35.454418666666662</c:v>
                </c:pt>
                <c:pt idx="164">
                  <c:v>43.732683583333333</c:v>
                </c:pt>
                <c:pt idx="165">
                  <c:v>44.814937916666665</c:v>
                </c:pt>
                <c:pt idx="166">
                  <c:v>45.197036583333336</c:v>
                </c:pt>
                <c:pt idx="167">
                  <c:v>69.802068416666671</c:v>
                </c:pt>
                <c:pt idx="168">
                  <c:v>72.144385416666665</c:v>
                </c:pt>
                <c:pt idx="169">
                  <c:v>73.440728416666673</c:v>
                </c:pt>
                <c:pt idx="170">
                  <c:v>82.491002499999993</c:v>
                </c:pt>
                <c:pt idx="171">
                  <c:v>81.751524833333335</c:v>
                </c:pt>
                <c:pt idx="172">
                  <c:v>95.542691250000004</c:v>
                </c:pt>
                <c:pt idx="173">
                  <c:v>93.890966833333323</c:v>
                </c:pt>
                <c:pt idx="174">
                  <c:v>93.897603000000004</c:v>
                </c:pt>
                <c:pt idx="175">
                  <c:v>95.336665416666676</c:v>
                </c:pt>
                <c:pt idx="176">
                  <c:v>89.538417916666674</c:v>
                </c:pt>
                <c:pt idx="177">
                  <c:v>87.593061666666671</c:v>
                </c:pt>
                <c:pt idx="178">
                  <c:v>86.975547250000005</c:v>
                </c:pt>
                <c:pt idx="179">
                  <c:v>106.13271308333333</c:v>
                </c:pt>
                <c:pt idx="180">
                  <c:v>104.33491375</c:v>
                </c:pt>
                <c:pt idx="181">
                  <c:v>123.65157875</c:v>
                </c:pt>
                <c:pt idx="182">
                  <c:v>109.32876216666668</c:v>
                </c:pt>
                <c:pt idx="183">
                  <c:v>107.87346216666667</c:v>
                </c:pt>
                <c:pt idx="184">
                  <c:v>98.773126500000004</c:v>
                </c:pt>
                <c:pt idx="185">
                  <c:v>98.750622666666672</c:v>
                </c:pt>
                <c:pt idx="186">
                  <c:v>90.800716499999993</c:v>
                </c:pt>
                <c:pt idx="187">
                  <c:v>96.581513583333333</c:v>
                </c:pt>
                <c:pt idx="188">
                  <c:v>93.739721583333335</c:v>
                </c:pt>
                <c:pt idx="189">
                  <c:v>91.391956666666673</c:v>
                </c:pt>
                <c:pt idx="190">
                  <c:v>91.573841583333333</c:v>
                </c:pt>
                <c:pt idx="191">
                  <c:v>51.997906083333334</c:v>
                </c:pt>
                <c:pt idx="192">
                  <c:v>56.098566181818178</c:v>
                </c:pt>
                <c:pt idx="193">
                  <c:v>30.498363454545455</c:v>
                </c:pt>
                <c:pt idx="194">
                  <c:v>35.24404245454545</c:v>
                </c:pt>
                <c:pt idx="195">
                  <c:v>34.388421454545451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2C6-4AB5-BDEE-40850D0632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26096024"/>
        <c:axId val="626096352"/>
      </c:lineChart>
      <c:dateAx>
        <c:axId val="6260960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626096352"/>
        <c:crosses val="autoZero"/>
        <c:auto val="1"/>
        <c:lblOffset val="100"/>
        <c:baseTimeUnit val="months"/>
        <c:majorUnit val="1"/>
        <c:majorTimeUnit val="years"/>
      </c:dateAx>
      <c:valAx>
        <c:axId val="626096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626096024"/>
        <c:crosses val="autoZero"/>
        <c:crossBetween val="between"/>
      </c:valAx>
      <c:spPr>
        <a:noFill/>
        <a:ln>
          <a:solidFill>
            <a:schemeClr val="bg1">
              <a:lumMod val="5000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1" i="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</a:defRPr>
      </a:pPr>
      <a:endParaRPr lang="en-US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r>
              <a:rPr lang="en-US" sz="2000" dirty="0"/>
              <a:t>Share of Office</a:t>
            </a:r>
            <a:r>
              <a:rPr lang="en-US" sz="2000" baseline="0" dirty="0"/>
              <a:t> Workers Visiting Downtown</a:t>
            </a:r>
            <a:endParaRPr lang="en-US" sz="2000" dirty="0"/>
          </a:p>
          <a:p>
            <a:pPr>
              <a:defRPr sz="2000"/>
            </a:pPr>
            <a:r>
              <a:rPr lang="en-US" sz="1200" dirty="0"/>
              <a:t>Estimated</a:t>
            </a:r>
            <a:r>
              <a:rPr lang="en-US" sz="1200" baseline="0" dirty="0"/>
              <a:t> Weekly Percentage Compared to Same Week of 2019; March 2020-Current</a:t>
            </a:r>
            <a:endParaRPr lang="en-US" sz="1200" dirty="0"/>
          </a:p>
          <a:p>
            <a:pPr>
              <a:defRPr sz="2000"/>
            </a:pPr>
            <a:r>
              <a:rPr lang="en-US" sz="1200" dirty="0"/>
              <a:t>Source:</a:t>
            </a:r>
            <a:r>
              <a:rPr lang="en-US" sz="1200" baseline="0" dirty="0"/>
              <a:t> Downtown Seattle Association</a:t>
            </a:r>
            <a:endParaRPr lang="en-US" sz="1200" dirty="0"/>
          </a:p>
        </c:rich>
      </c:tx>
      <c:layout>
        <c:manualLayout>
          <c:xMode val="edge"/>
          <c:yMode val="edge"/>
          <c:x val="0.17656067885582102"/>
          <c:y val="1.47058823529411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0254811898512685E-2"/>
          <c:y val="0.17637254901960783"/>
          <c:w val="0.88474518810148728"/>
          <c:h val="0.64608615099583144"/>
        </c:manualLayout>
      </c:layout>
      <c:lineChart>
        <c:grouping val="standar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Office Workers Baseline %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54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10047321944926375"/>
                      <c:h val="0.1115686274509803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9A-E721-412E-A684-966385905C0F}"/>
                </c:ext>
              </c:extLst>
            </c:dLbl>
            <c:dLbl>
              <c:idx val="163"/>
              <c:layout>
                <c:manualLayout>
                  <c:x val="-4.8728813559322133E-2"/>
                  <c:y val="-0.1752450980392157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accent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+mn-cs"/>
                      </a:defRPr>
                    </a:pPr>
                    <a:r>
                      <a:rPr lang="en-US" dirty="0"/>
                      <a:t>Current</a:t>
                    </a:r>
                    <a:br>
                      <a:rPr lang="en-US" dirty="0"/>
                    </a:br>
                    <a:fld id="{6819BACA-6447-45E6-B253-84FAB131DADA}" type="VALUE">
                      <a:rPr lang="en-US" smtClean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[VALUE]</a:t>
                    </a:fld>
                    <a:endParaRPr lang="en-US" dirty="0"/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ysClr val="windowText" lastClr="00000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accent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9060790070732693E-2"/>
                      <c:h val="0.1164705882352940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97DD-457B-92A2-4286CC80F43A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Sheet1!$A$2:$A$165</c:f>
              <c:numCache>
                <c:formatCode>[$-409]mmm\-yy;@</c:formatCode>
                <c:ptCount val="164"/>
                <c:pt idx="0">
                  <c:v>43891</c:v>
                </c:pt>
                <c:pt idx="1">
                  <c:v>43898</c:v>
                </c:pt>
                <c:pt idx="2">
                  <c:v>43905</c:v>
                </c:pt>
                <c:pt idx="3">
                  <c:v>43912</c:v>
                </c:pt>
                <c:pt idx="4">
                  <c:v>43919</c:v>
                </c:pt>
                <c:pt idx="5">
                  <c:v>43926</c:v>
                </c:pt>
                <c:pt idx="6">
                  <c:v>43933</c:v>
                </c:pt>
                <c:pt idx="7">
                  <c:v>43940</c:v>
                </c:pt>
                <c:pt idx="8">
                  <c:v>43947</c:v>
                </c:pt>
                <c:pt idx="9">
                  <c:v>43954</c:v>
                </c:pt>
                <c:pt idx="10">
                  <c:v>43961</c:v>
                </c:pt>
                <c:pt idx="11">
                  <c:v>43968</c:v>
                </c:pt>
                <c:pt idx="12">
                  <c:v>43975</c:v>
                </c:pt>
                <c:pt idx="13">
                  <c:v>43982</c:v>
                </c:pt>
                <c:pt idx="14">
                  <c:v>43989</c:v>
                </c:pt>
                <c:pt idx="15">
                  <c:v>43996</c:v>
                </c:pt>
                <c:pt idx="16">
                  <c:v>44003</c:v>
                </c:pt>
                <c:pt idx="17">
                  <c:v>44010</c:v>
                </c:pt>
                <c:pt idx="18">
                  <c:v>44017</c:v>
                </c:pt>
                <c:pt idx="19">
                  <c:v>44024</c:v>
                </c:pt>
                <c:pt idx="20">
                  <c:v>44031</c:v>
                </c:pt>
                <c:pt idx="21">
                  <c:v>44038</c:v>
                </c:pt>
                <c:pt idx="22">
                  <c:v>44045</c:v>
                </c:pt>
                <c:pt idx="23">
                  <c:v>44052</c:v>
                </c:pt>
                <c:pt idx="24">
                  <c:v>44059</c:v>
                </c:pt>
                <c:pt idx="25">
                  <c:v>44066</c:v>
                </c:pt>
                <c:pt idx="26">
                  <c:v>44073</c:v>
                </c:pt>
                <c:pt idx="27">
                  <c:v>44080</c:v>
                </c:pt>
                <c:pt idx="28">
                  <c:v>44087</c:v>
                </c:pt>
                <c:pt idx="29">
                  <c:v>44094</c:v>
                </c:pt>
                <c:pt idx="30">
                  <c:v>44101</c:v>
                </c:pt>
                <c:pt idx="31">
                  <c:v>44108</c:v>
                </c:pt>
                <c:pt idx="32">
                  <c:v>44115</c:v>
                </c:pt>
                <c:pt idx="33">
                  <c:v>44122</c:v>
                </c:pt>
                <c:pt idx="34">
                  <c:v>44129</c:v>
                </c:pt>
                <c:pt idx="35">
                  <c:v>44136</c:v>
                </c:pt>
                <c:pt idx="36">
                  <c:v>44143</c:v>
                </c:pt>
                <c:pt idx="37">
                  <c:v>44150</c:v>
                </c:pt>
                <c:pt idx="38">
                  <c:v>44157</c:v>
                </c:pt>
                <c:pt idx="39">
                  <c:v>44164</c:v>
                </c:pt>
                <c:pt idx="40">
                  <c:v>44171</c:v>
                </c:pt>
                <c:pt idx="41">
                  <c:v>44178</c:v>
                </c:pt>
                <c:pt idx="42">
                  <c:v>44185</c:v>
                </c:pt>
                <c:pt idx="43">
                  <c:v>44192</c:v>
                </c:pt>
                <c:pt idx="44">
                  <c:v>44199</c:v>
                </c:pt>
                <c:pt idx="45">
                  <c:v>44206</c:v>
                </c:pt>
                <c:pt idx="46">
                  <c:v>44213</c:v>
                </c:pt>
                <c:pt idx="47">
                  <c:v>44220</c:v>
                </c:pt>
                <c:pt idx="48">
                  <c:v>44227</c:v>
                </c:pt>
                <c:pt idx="49">
                  <c:v>44234</c:v>
                </c:pt>
                <c:pt idx="50">
                  <c:v>44241</c:v>
                </c:pt>
                <c:pt idx="51">
                  <c:v>44248</c:v>
                </c:pt>
                <c:pt idx="52">
                  <c:v>44255</c:v>
                </c:pt>
                <c:pt idx="53">
                  <c:v>44262</c:v>
                </c:pt>
                <c:pt idx="54">
                  <c:v>44269</c:v>
                </c:pt>
                <c:pt idx="55">
                  <c:v>44276</c:v>
                </c:pt>
                <c:pt idx="56">
                  <c:v>44283</c:v>
                </c:pt>
                <c:pt idx="57">
                  <c:v>44290</c:v>
                </c:pt>
                <c:pt idx="58">
                  <c:v>44297</c:v>
                </c:pt>
                <c:pt idx="59">
                  <c:v>44304</c:v>
                </c:pt>
                <c:pt idx="60">
                  <c:v>44311</c:v>
                </c:pt>
                <c:pt idx="61">
                  <c:v>44318</c:v>
                </c:pt>
                <c:pt idx="62">
                  <c:v>44325</c:v>
                </c:pt>
                <c:pt idx="63">
                  <c:v>44332</c:v>
                </c:pt>
                <c:pt idx="64">
                  <c:v>44339</c:v>
                </c:pt>
                <c:pt idx="65">
                  <c:v>44346</c:v>
                </c:pt>
                <c:pt idx="66">
                  <c:v>44353</c:v>
                </c:pt>
                <c:pt idx="67">
                  <c:v>44360</c:v>
                </c:pt>
                <c:pt idx="68">
                  <c:v>44367</c:v>
                </c:pt>
                <c:pt idx="69">
                  <c:v>44374</c:v>
                </c:pt>
                <c:pt idx="70">
                  <c:v>44381</c:v>
                </c:pt>
                <c:pt idx="71">
                  <c:v>44388</c:v>
                </c:pt>
                <c:pt idx="72">
                  <c:v>44395</c:v>
                </c:pt>
                <c:pt idx="73">
                  <c:v>44402</c:v>
                </c:pt>
                <c:pt idx="74">
                  <c:v>44409</c:v>
                </c:pt>
                <c:pt idx="75">
                  <c:v>44416</c:v>
                </c:pt>
                <c:pt idx="76">
                  <c:v>44423</c:v>
                </c:pt>
                <c:pt idx="77">
                  <c:v>44430</c:v>
                </c:pt>
                <c:pt idx="78">
                  <c:v>44437</c:v>
                </c:pt>
                <c:pt idx="79">
                  <c:v>44444</c:v>
                </c:pt>
                <c:pt idx="80">
                  <c:v>44451</c:v>
                </c:pt>
                <c:pt idx="81">
                  <c:v>44458</c:v>
                </c:pt>
                <c:pt idx="82">
                  <c:v>44465</c:v>
                </c:pt>
                <c:pt idx="83">
                  <c:v>44472</c:v>
                </c:pt>
                <c:pt idx="84">
                  <c:v>44479</c:v>
                </c:pt>
                <c:pt idx="85">
                  <c:v>44486</c:v>
                </c:pt>
                <c:pt idx="86">
                  <c:v>44493</c:v>
                </c:pt>
                <c:pt idx="87">
                  <c:v>44500</c:v>
                </c:pt>
                <c:pt idx="88">
                  <c:v>44507</c:v>
                </c:pt>
                <c:pt idx="89">
                  <c:v>44514</c:v>
                </c:pt>
                <c:pt idx="90">
                  <c:v>44521</c:v>
                </c:pt>
                <c:pt idx="91">
                  <c:v>44528</c:v>
                </c:pt>
                <c:pt idx="92">
                  <c:v>44535</c:v>
                </c:pt>
                <c:pt idx="93">
                  <c:v>44542</c:v>
                </c:pt>
                <c:pt idx="94">
                  <c:v>44549</c:v>
                </c:pt>
                <c:pt idx="95">
                  <c:v>44556</c:v>
                </c:pt>
                <c:pt idx="96">
                  <c:v>44563</c:v>
                </c:pt>
                <c:pt idx="97">
                  <c:v>44570</c:v>
                </c:pt>
                <c:pt idx="98">
                  <c:v>44577</c:v>
                </c:pt>
                <c:pt idx="99">
                  <c:v>44584</c:v>
                </c:pt>
                <c:pt idx="100">
                  <c:v>44591</c:v>
                </c:pt>
                <c:pt idx="101">
                  <c:v>44598</c:v>
                </c:pt>
                <c:pt idx="102">
                  <c:v>44605</c:v>
                </c:pt>
                <c:pt idx="103">
                  <c:v>44612</c:v>
                </c:pt>
                <c:pt idx="104">
                  <c:v>44619</c:v>
                </c:pt>
                <c:pt idx="105">
                  <c:v>44626</c:v>
                </c:pt>
                <c:pt idx="106">
                  <c:v>44633</c:v>
                </c:pt>
                <c:pt idx="107">
                  <c:v>44640</c:v>
                </c:pt>
                <c:pt idx="108">
                  <c:v>44647</c:v>
                </c:pt>
                <c:pt idx="109">
                  <c:v>44654</c:v>
                </c:pt>
                <c:pt idx="110">
                  <c:v>44661</c:v>
                </c:pt>
                <c:pt idx="111">
                  <c:v>44668</c:v>
                </c:pt>
                <c:pt idx="112">
                  <c:v>44675</c:v>
                </c:pt>
                <c:pt idx="113">
                  <c:v>44682</c:v>
                </c:pt>
                <c:pt idx="114">
                  <c:v>44689</c:v>
                </c:pt>
                <c:pt idx="115">
                  <c:v>44696</c:v>
                </c:pt>
                <c:pt idx="116">
                  <c:v>44703</c:v>
                </c:pt>
                <c:pt idx="117">
                  <c:v>44710</c:v>
                </c:pt>
                <c:pt idx="118">
                  <c:v>44717</c:v>
                </c:pt>
                <c:pt idx="119">
                  <c:v>44724</c:v>
                </c:pt>
                <c:pt idx="120">
                  <c:v>44731</c:v>
                </c:pt>
                <c:pt idx="121">
                  <c:v>44738</c:v>
                </c:pt>
                <c:pt idx="122">
                  <c:v>44745</c:v>
                </c:pt>
                <c:pt idx="123">
                  <c:v>44752</c:v>
                </c:pt>
                <c:pt idx="124">
                  <c:v>44759</c:v>
                </c:pt>
                <c:pt idx="125">
                  <c:v>44766</c:v>
                </c:pt>
                <c:pt idx="126">
                  <c:v>44773</c:v>
                </c:pt>
                <c:pt idx="127">
                  <c:v>44780</c:v>
                </c:pt>
                <c:pt idx="128">
                  <c:v>44787</c:v>
                </c:pt>
                <c:pt idx="129">
                  <c:v>44794</c:v>
                </c:pt>
                <c:pt idx="130">
                  <c:v>44801</c:v>
                </c:pt>
                <c:pt idx="131">
                  <c:v>44808</c:v>
                </c:pt>
                <c:pt idx="132">
                  <c:v>44815</c:v>
                </c:pt>
                <c:pt idx="133">
                  <c:v>44822</c:v>
                </c:pt>
                <c:pt idx="134">
                  <c:v>44829</c:v>
                </c:pt>
                <c:pt idx="135">
                  <c:v>44836</c:v>
                </c:pt>
                <c:pt idx="136">
                  <c:v>44843</c:v>
                </c:pt>
                <c:pt idx="137">
                  <c:v>44850</c:v>
                </c:pt>
                <c:pt idx="138">
                  <c:v>44857</c:v>
                </c:pt>
                <c:pt idx="139">
                  <c:v>44864</c:v>
                </c:pt>
                <c:pt idx="140">
                  <c:v>44871</c:v>
                </c:pt>
                <c:pt idx="141">
                  <c:v>44878</c:v>
                </c:pt>
                <c:pt idx="142">
                  <c:v>44885</c:v>
                </c:pt>
                <c:pt idx="143">
                  <c:v>44892</c:v>
                </c:pt>
                <c:pt idx="144">
                  <c:v>44899</c:v>
                </c:pt>
                <c:pt idx="145">
                  <c:v>44906</c:v>
                </c:pt>
                <c:pt idx="146">
                  <c:v>44913</c:v>
                </c:pt>
                <c:pt idx="147">
                  <c:v>44920</c:v>
                </c:pt>
                <c:pt idx="148">
                  <c:v>44927</c:v>
                </c:pt>
                <c:pt idx="149">
                  <c:v>44934</c:v>
                </c:pt>
                <c:pt idx="150">
                  <c:v>44941</c:v>
                </c:pt>
                <c:pt idx="151">
                  <c:v>44948</c:v>
                </c:pt>
                <c:pt idx="152">
                  <c:v>44955</c:v>
                </c:pt>
                <c:pt idx="153">
                  <c:v>44962</c:v>
                </c:pt>
                <c:pt idx="154">
                  <c:v>44969</c:v>
                </c:pt>
                <c:pt idx="155">
                  <c:v>44976</c:v>
                </c:pt>
                <c:pt idx="156">
                  <c:v>44983</c:v>
                </c:pt>
                <c:pt idx="157">
                  <c:v>44990</c:v>
                </c:pt>
                <c:pt idx="158">
                  <c:v>44997</c:v>
                </c:pt>
                <c:pt idx="159">
                  <c:v>45004</c:v>
                </c:pt>
                <c:pt idx="160">
                  <c:v>45011</c:v>
                </c:pt>
                <c:pt idx="161">
                  <c:v>45018</c:v>
                </c:pt>
                <c:pt idx="162">
                  <c:v>45025</c:v>
                </c:pt>
                <c:pt idx="163">
                  <c:v>45032</c:v>
                </c:pt>
              </c:numCache>
            </c:numRef>
          </c:cat>
          <c:val>
            <c:numRef>
              <c:f>Sheet1!$C$2:$C$165</c:f>
              <c:numCache>
                <c:formatCode>0%</c:formatCode>
                <c:ptCount val="164"/>
                <c:pt idx="0">
                  <c:v>0.76</c:v>
                </c:pt>
                <c:pt idx="1">
                  <c:v>0.48</c:v>
                </c:pt>
                <c:pt idx="2">
                  <c:v>0.27</c:v>
                </c:pt>
                <c:pt idx="3">
                  <c:v>0.2</c:v>
                </c:pt>
                <c:pt idx="4">
                  <c:v>0.17</c:v>
                </c:pt>
                <c:pt idx="5">
                  <c:v>0.18</c:v>
                </c:pt>
                <c:pt idx="6">
                  <c:v>0.17</c:v>
                </c:pt>
                <c:pt idx="7">
                  <c:v>0.18</c:v>
                </c:pt>
                <c:pt idx="8">
                  <c:v>0.19</c:v>
                </c:pt>
                <c:pt idx="9">
                  <c:v>0.2</c:v>
                </c:pt>
                <c:pt idx="10">
                  <c:v>0.21</c:v>
                </c:pt>
                <c:pt idx="11">
                  <c:v>0.22</c:v>
                </c:pt>
                <c:pt idx="12">
                  <c:v>0.24</c:v>
                </c:pt>
                <c:pt idx="13">
                  <c:v>0.23</c:v>
                </c:pt>
                <c:pt idx="14">
                  <c:v>0.24</c:v>
                </c:pt>
                <c:pt idx="15">
                  <c:v>0.27</c:v>
                </c:pt>
                <c:pt idx="16">
                  <c:v>0.28000000000000003</c:v>
                </c:pt>
                <c:pt idx="17">
                  <c:v>0.36</c:v>
                </c:pt>
                <c:pt idx="18">
                  <c:v>0.26</c:v>
                </c:pt>
                <c:pt idx="19">
                  <c:v>0.27</c:v>
                </c:pt>
                <c:pt idx="20">
                  <c:v>0.27</c:v>
                </c:pt>
                <c:pt idx="21">
                  <c:v>0.27</c:v>
                </c:pt>
                <c:pt idx="22">
                  <c:v>0.28000000000000003</c:v>
                </c:pt>
                <c:pt idx="23">
                  <c:v>0.25</c:v>
                </c:pt>
                <c:pt idx="24">
                  <c:v>0.25</c:v>
                </c:pt>
                <c:pt idx="25">
                  <c:v>0.26</c:v>
                </c:pt>
                <c:pt idx="26">
                  <c:v>0.28000000000000003</c:v>
                </c:pt>
                <c:pt idx="27">
                  <c:v>0.21</c:v>
                </c:pt>
                <c:pt idx="28">
                  <c:v>0.23</c:v>
                </c:pt>
                <c:pt idx="29">
                  <c:v>0.24</c:v>
                </c:pt>
                <c:pt idx="30">
                  <c:v>0.24</c:v>
                </c:pt>
                <c:pt idx="31">
                  <c:v>0.24</c:v>
                </c:pt>
                <c:pt idx="32">
                  <c:v>0.24</c:v>
                </c:pt>
                <c:pt idx="33">
                  <c:v>0.24</c:v>
                </c:pt>
                <c:pt idx="34">
                  <c:v>0.24</c:v>
                </c:pt>
                <c:pt idx="35">
                  <c:v>0.22</c:v>
                </c:pt>
                <c:pt idx="36">
                  <c:v>0.23</c:v>
                </c:pt>
                <c:pt idx="37">
                  <c:v>0.21</c:v>
                </c:pt>
                <c:pt idx="38">
                  <c:v>0.24</c:v>
                </c:pt>
                <c:pt idx="39">
                  <c:v>0.21</c:v>
                </c:pt>
                <c:pt idx="40">
                  <c:v>0.21</c:v>
                </c:pt>
                <c:pt idx="41">
                  <c:v>0.21</c:v>
                </c:pt>
                <c:pt idx="42">
                  <c:v>0.37</c:v>
                </c:pt>
                <c:pt idx="43">
                  <c:v>0.25</c:v>
                </c:pt>
                <c:pt idx="44">
                  <c:v>0.19</c:v>
                </c:pt>
                <c:pt idx="45">
                  <c:v>0.2</c:v>
                </c:pt>
                <c:pt idx="46">
                  <c:v>0.21</c:v>
                </c:pt>
                <c:pt idx="47">
                  <c:v>0.2</c:v>
                </c:pt>
                <c:pt idx="48">
                  <c:v>0.27</c:v>
                </c:pt>
                <c:pt idx="49">
                  <c:v>0.26</c:v>
                </c:pt>
                <c:pt idx="50">
                  <c:v>0.21</c:v>
                </c:pt>
                <c:pt idx="51">
                  <c:v>0.2</c:v>
                </c:pt>
                <c:pt idx="52">
                  <c:v>0.2</c:v>
                </c:pt>
                <c:pt idx="53">
                  <c:v>0.21</c:v>
                </c:pt>
                <c:pt idx="54">
                  <c:v>0.21</c:v>
                </c:pt>
                <c:pt idx="55">
                  <c:v>0.2</c:v>
                </c:pt>
                <c:pt idx="56">
                  <c:v>0.21</c:v>
                </c:pt>
                <c:pt idx="57">
                  <c:v>0.22</c:v>
                </c:pt>
                <c:pt idx="58">
                  <c:v>0.2</c:v>
                </c:pt>
                <c:pt idx="59">
                  <c:v>0.21</c:v>
                </c:pt>
                <c:pt idx="60">
                  <c:v>0.21</c:v>
                </c:pt>
                <c:pt idx="61">
                  <c:v>0.2</c:v>
                </c:pt>
                <c:pt idx="62">
                  <c:v>0.21</c:v>
                </c:pt>
                <c:pt idx="63">
                  <c:v>0.21</c:v>
                </c:pt>
                <c:pt idx="64">
                  <c:v>0.25</c:v>
                </c:pt>
                <c:pt idx="65">
                  <c:v>0.19</c:v>
                </c:pt>
                <c:pt idx="66">
                  <c:v>0.21</c:v>
                </c:pt>
                <c:pt idx="67">
                  <c:v>0.22</c:v>
                </c:pt>
                <c:pt idx="68">
                  <c:v>0.23</c:v>
                </c:pt>
                <c:pt idx="69">
                  <c:v>0.33</c:v>
                </c:pt>
                <c:pt idx="70">
                  <c:v>0.22</c:v>
                </c:pt>
                <c:pt idx="71">
                  <c:v>0.26</c:v>
                </c:pt>
                <c:pt idx="72">
                  <c:v>0.26</c:v>
                </c:pt>
                <c:pt idx="73">
                  <c:v>0.26</c:v>
                </c:pt>
                <c:pt idx="74">
                  <c:v>0.27</c:v>
                </c:pt>
                <c:pt idx="75">
                  <c:v>0.25</c:v>
                </c:pt>
                <c:pt idx="76">
                  <c:v>0.25</c:v>
                </c:pt>
                <c:pt idx="77">
                  <c:v>0.25</c:v>
                </c:pt>
                <c:pt idx="78">
                  <c:v>0.27</c:v>
                </c:pt>
                <c:pt idx="79">
                  <c:v>0.2</c:v>
                </c:pt>
                <c:pt idx="80">
                  <c:v>0.22</c:v>
                </c:pt>
                <c:pt idx="81">
                  <c:v>0.23</c:v>
                </c:pt>
                <c:pt idx="82">
                  <c:v>0.23</c:v>
                </c:pt>
                <c:pt idx="83">
                  <c:v>0.24</c:v>
                </c:pt>
                <c:pt idx="84">
                  <c:v>0.25</c:v>
                </c:pt>
                <c:pt idx="85">
                  <c:v>0.26</c:v>
                </c:pt>
                <c:pt idx="86">
                  <c:v>0.26</c:v>
                </c:pt>
                <c:pt idx="87">
                  <c:v>0.27</c:v>
                </c:pt>
                <c:pt idx="88">
                  <c:v>0.27</c:v>
                </c:pt>
                <c:pt idx="89">
                  <c:v>0.28000000000000003</c:v>
                </c:pt>
                <c:pt idx="90">
                  <c:v>0.3</c:v>
                </c:pt>
                <c:pt idx="91">
                  <c:v>0.28999999999999998</c:v>
                </c:pt>
                <c:pt idx="92">
                  <c:v>0.3</c:v>
                </c:pt>
                <c:pt idx="93">
                  <c:v>0.3</c:v>
                </c:pt>
                <c:pt idx="94">
                  <c:v>0.51</c:v>
                </c:pt>
                <c:pt idx="95">
                  <c:v>0.28000000000000003</c:v>
                </c:pt>
                <c:pt idx="96">
                  <c:v>0.25</c:v>
                </c:pt>
                <c:pt idx="97">
                  <c:v>0.28000000000000003</c:v>
                </c:pt>
                <c:pt idx="98">
                  <c:v>0.28000000000000003</c:v>
                </c:pt>
                <c:pt idx="99">
                  <c:v>0.28999999999999998</c:v>
                </c:pt>
                <c:pt idx="100">
                  <c:v>0.39</c:v>
                </c:pt>
                <c:pt idx="101">
                  <c:v>0.41</c:v>
                </c:pt>
                <c:pt idx="102">
                  <c:v>0.36</c:v>
                </c:pt>
                <c:pt idx="103">
                  <c:v>0.28000000000000003</c:v>
                </c:pt>
                <c:pt idx="104">
                  <c:v>0.32</c:v>
                </c:pt>
                <c:pt idx="105">
                  <c:v>0.33</c:v>
                </c:pt>
                <c:pt idx="106">
                  <c:v>0.33</c:v>
                </c:pt>
                <c:pt idx="107">
                  <c:v>0.34</c:v>
                </c:pt>
                <c:pt idx="108">
                  <c:v>0.35</c:v>
                </c:pt>
                <c:pt idx="109">
                  <c:v>0.36</c:v>
                </c:pt>
                <c:pt idx="110">
                  <c:v>0.32</c:v>
                </c:pt>
                <c:pt idx="111">
                  <c:v>0.34</c:v>
                </c:pt>
                <c:pt idx="112">
                  <c:v>0.34</c:v>
                </c:pt>
                <c:pt idx="113">
                  <c:v>0.34</c:v>
                </c:pt>
                <c:pt idx="114">
                  <c:v>0.35</c:v>
                </c:pt>
                <c:pt idx="115">
                  <c:v>0.36</c:v>
                </c:pt>
                <c:pt idx="116">
                  <c:v>0.42</c:v>
                </c:pt>
                <c:pt idx="117">
                  <c:v>0.35</c:v>
                </c:pt>
                <c:pt idx="118">
                  <c:v>0.35</c:v>
                </c:pt>
                <c:pt idx="119">
                  <c:v>0.39</c:v>
                </c:pt>
                <c:pt idx="120">
                  <c:v>0.37</c:v>
                </c:pt>
                <c:pt idx="121">
                  <c:v>0.38</c:v>
                </c:pt>
                <c:pt idx="122">
                  <c:v>0.32</c:v>
                </c:pt>
                <c:pt idx="123">
                  <c:v>0.4</c:v>
                </c:pt>
                <c:pt idx="124">
                  <c:v>0.41</c:v>
                </c:pt>
                <c:pt idx="125">
                  <c:v>0.41</c:v>
                </c:pt>
                <c:pt idx="126">
                  <c:v>0.41</c:v>
                </c:pt>
                <c:pt idx="127">
                  <c:v>0.4</c:v>
                </c:pt>
                <c:pt idx="128">
                  <c:v>0.39</c:v>
                </c:pt>
                <c:pt idx="129">
                  <c:v>0.39</c:v>
                </c:pt>
                <c:pt idx="130">
                  <c:v>0.35</c:v>
                </c:pt>
                <c:pt idx="131">
                  <c:v>0.39</c:v>
                </c:pt>
                <c:pt idx="132">
                  <c:v>0.38</c:v>
                </c:pt>
                <c:pt idx="133">
                  <c:v>0.37</c:v>
                </c:pt>
                <c:pt idx="134">
                  <c:v>0.39</c:v>
                </c:pt>
                <c:pt idx="135">
                  <c:v>0.38</c:v>
                </c:pt>
                <c:pt idx="136">
                  <c:v>0.38</c:v>
                </c:pt>
                <c:pt idx="137">
                  <c:v>0.38</c:v>
                </c:pt>
                <c:pt idx="138">
                  <c:v>0.38</c:v>
                </c:pt>
                <c:pt idx="139">
                  <c:v>0.38</c:v>
                </c:pt>
                <c:pt idx="140">
                  <c:v>0.39</c:v>
                </c:pt>
                <c:pt idx="141">
                  <c:v>0.39</c:v>
                </c:pt>
                <c:pt idx="142">
                  <c:v>0.4</c:v>
                </c:pt>
                <c:pt idx="143">
                  <c:v>0.37</c:v>
                </c:pt>
                <c:pt idx="144">
                  <c:v>0.41</c:v>
                </c:pt>
                <c:pt idx="145">
                  <c:v>0.43</c:v>
                </c:pt>
                <c:pt idx="146">
                  <c:v>0.45</c:v>
                </c:pt>
                <c:pt idx="147">
                  <c:v>0.53</c:v>
                </c:pt>
                <c:pt idx="148">
                  <c:v>0.34</c:v>
                </c:pt>
                <c:pt idx="149">
                  <c:v>0.45</c:v>
                </c:pt>
                <c:pt idx="150">
                  <c:v>0.43</c:v>
                </c:pt>
                <c:pt idx="151">
                  <c:v>0.44</c:v>
                </c:pt>
                <c:pt idx="152">
                  <c:v>0.56999999999999995</c:v>
                </c:pt>
                <c:pt idx="153">
                  <c:v>0.56999999999999995</c:v>
                </c:pt>
                <c:pt idx="154">
                  <c:v>0.47</c:v>
                </c:pt>
                <c:pt idx="155">
                  <c:v>0.42</c:v>
                </c:pt>
                <c:pt idx="156">
                  <c:v>0.43</c:v>
                </c:pt>
                <c:pt idx="157">
                  <c:v>0.44</c:v>
                </c:pt>
                <c:pt idx="158">
                  <c:v>0.43</c:v>
                </c:pt>
                <c:pt idx="159">
                  <c:v>0.43</c:v>
                </c:pt>
                <c:pt idx="160">
                  <c:v>0.43</c:v>
                </c:pt>
                <c:pt idx="161">
                  <c:v>0.43</c:v>
                </c:pt>
                <c:pt idx="162">
                  <c:v>0.41</c:v>
                </c:pt>
                <c:pt idx="163">
                  <c:v>0.43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B16-4ED5-BF17-6E508D4424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28876720"/>
        <c:axId val="728880328"/>
      </c:lineChart>
      <c:dateAx>
        <c:axId val="7288767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-409]mmm\-yy;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728880328"/>
        <c:crosses val="autoZero"/>
        <c:auto val="1"/>
        <c:lblOffset val="100"/>
        <c:baseTimeUnit val="days"/>
        <c:majorUnit val="3"/>
        <c:majorTimeUnit val="months"/>
      </c:dateAx>
      <c:valAx>
        <c:axId val="72888032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728876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</a:defRPr>
      </a:pPr>
      <a:endParaRPr lang="en-US"/>
    </a:p>
  </c:txPr>
  <c:externalData r:id="rId4">
    <c:autoUpdate val="0"/>
  </c:externalData>
  <c:userShapes r:id="rId5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40" b="1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r>
              <a:rPr lang="en-US" sz="2000" baseline="0" dirty="0"/>
              <a:t>KC Hotel Tax Forecast</a:t>
            </a:r>
            <a:endParaRPr lang="en-US" sz="2000" dirty="0"/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40" b="1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r>
              <a:rPr lang="en-US" sz="1200" b="1" i="0" baseline="0" dirty="0">
                <a:effectLst/>
              </a:rPr>
              <a:t>In millions $, </a:t>
            </a:r>
            <a:r>
              <a:rPr lang="en-US" sz="1200" b="1" i="0" baseline="0" dirty="0">
                <a:solidFill>
                  <a:schemeClr val="accent1"/>
                </a:solidFill>
                <a:effectLst/>
              </a:rPr>
              <a:t>with Actuals and</a:t>
            </a:r>
            <a:r>
              <a:rPr lang="en-US" sz="1200" b="1" i="0" baseline="0" dirty="0">
                <a:effectLst/>
              </a:rPr>
              <a:t> </a:t>
            </a:r>
            <a:r>
              <a:rPr lang="en-US" sz="1200" b="1" i="0" baseline="0" dirty="0">
                <a:solidFill>
                  <a:schemeClr val="accent2"/>
                </a:solidFill>
                <a:effectLst/>
              </a:rPr>
              <a:t>Forecast bars</a:t>
            </a:r>
            <a:endParaRPr lang="en-US" sz="1200" baseline="0" dirty="0">
              <a:solidFill>
                <a:schemeClr val="accent2"/>
              </a:solidFill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40" b="1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r>
              <a:rPr lang="en-US" sz="1200" dirty="0"/>
              <a:t>Source:</a:t>
            </a:r>
            <a:r>
              <a:rPr lang="en-US" sz="1200" baseline="0" dirty="0"/>
              <a:t> WA DOR, King County OEFA</a:t>
            </a:r>
            <a:endParaRPr lang="en-US" sz="1200" dirty="0"/>
          </a:p>
        </c:rich>
      </c:tx>
      <c:layout>
        <c:manualLayout>
          <c:xMode val="edge"/>
          <c:yMode val="edge"/>
          <c:x val="0.32716152668416443"/>
          <c:y val="1.470588235294117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8002292633070239E-2"/>
          <c:y val="0.16121777057279604"/>
          <c:w val="0.92557545931758534"/>
          <c:h val="0.6928585765014668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4F81BD"/>
            </a:solidFill>
            <a:ln>
              <a:solidFill>
                <a:sysClr val="windowText" lastClr="000000"/>
              </a:solidFill>
            </a:ln>
          </c:spPr>
          <c:invertIfNegative val="0"/>
          <c:dPt>
            <c:idx val="7"/>
            <c:invertIfNegative val="0"/>
            <c:bubble3D val="0"/>
            <c:spPr>
              <a:solidFill>
                <a:srgbClr val="4F81BD"/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4B32-46ED-A917-E4B3D0C0D410}"/>
              </c:ext>
            </c:extLst>
          </c:dPt>
          <c:dPt>
            <c:idx val="8"/>
            <c:invertIfNegative val="0"/>
            <c:bubble3D val="0"/>
            <c:spPr>
              <a:solidFill>
                <a:srgbClr val="4F81BD"/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4B32-46ED-A917-E4B3D0C0D410}"/>
              </c:ext>
            </c:extLst>
          </c:dPt>
          <c:dPt>
            <c:idx val="9"/>
            <c:invertIfNegative val="0"/>
            <c:bubble3D val="0"/>
            <c:spPr>
              <a:solidFill>
                <a:srgbClr val="4F81BD"/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4B32-46ED-A917-E4B3D0C0D410}"/>
              </c:ext>
            </c:extLst>
          </c:dPt>
          <c:dPt>
            <c:idx val="10"/>
            <c:invertIfNegative val="0"/>
            <c:bubble3D val="0"/>
            <c:spPr>
              <a:solidFill>
                <a:srgbClr val="C0504D"/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4B32-46ED-A917-E4B3D0C0D410}"/>
              </c:ext>
            </c:extLst>
          </c:dPt>
          <c:dPt>
            <c:idx val="11"/>
            <c:invertIfNegative val="0"/>
            <c:bubble3D val="0"/>
            <c:spPr>
              <a:solidFill>
                <a:srgbClr val="C0504D"/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4B32-46ED-A917-E4B3D0C0D410}"/>
              </c:ext>
            </c:extLst>
          </c:dPt>
          <c:dPt>
            <c:idx val="12"/>
            <c:invertIfNegative val="0"/>
            <c:bubble3D val="0"/>
            <c:spPr>
              <a:solidFill>
                <a:srgbClr val="C0504D"/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4B32-46ED-A917-E4B3D0C0D410}"/>
              </c:ext>
            </c:extLst>
          </c:dPt>
          <c:dPt>
            <c:idx val="13"/>
            <c:invertIfNegative val="0"/>
            <c:bubble3D val="0"/>
            <c:spPr>
              <a:solidFill>
                <a:srgbClr val="C0504D"/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4B32-46ED-A917-E4B3D0C0D410}"/>
              </c:ext>
            </c:extLst>
          </c:dPt>
          <c:dPt>
            <c:idx val="14"/>
            <c:invertIfNegative val="0"/>
            <c:bubble3D val="0"/>
            <c:spPr>
              <a:solidFill>
                <a:srgbClr val="C0504D"/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4B32-46ED-A917-E4B3D0C0D410}"/>
              </c:ext>
            </c:extLst>
          </c:dPt>
          <c:dPt>
            <c:idx val="15"/>
            <c:invertIfNegative val="0"/>
            <c:bubble3D val="0"/>
            <c:spPr>
              <a:solidFill>
                <a:srgbClr val="C0504D"/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1-4B32-46ED-A917-E4B3D0C0D410}"/>
              </c:ext>
            </c:extLst>
          </c:dPt>
          <c:dPt>
            <c:idx val="16"/>
            <c:invertIfNegative val="0"/>
            <c:bubble3D val="0"/>
            <c:spPr>
              <a:solidFill>
                <a:srgbClr val="C0504D"/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3-4B32-46ED-A917-E4B3D0C0D410}"/>
              </c:ext>
            </c:extLst>
          </c:dPt>
          <c:dPt>
            <c:idx val="17"/>
            <c:invertIfNegative val="0"/>
            <c:bubble3D val="0"/>
            <c:spPr>
              <a:solidFill>
                <a:srgbClr val="C0504D"/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5-4B32-46ED-A917-E4B3D0C0D410}"/>
              </c:ext>
            </c:extLst>
          </c:dPt>
          <c:dPt>
            <c:idx val="18"/>
            <c:invertIfNegative val="0"/>
            <c:bubble3D val="0"/>
            <c:spPr>
              <a:solidFill>
                <a:srgbClr val="C0504D"/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7-4B32-46ED-A917-E4B3D0C0D410}"/>
              </c:ext>
            </c:extLst>
          </c:dPt>
          <c:dPt>
            <c:idx val="19"/>
            <c:invertIfNegative val="0"/>
            <c:bubble3D val="0"/>
            <c:spPr>
              <a:solidFill>
                <a:srgbClr val="C0504D"/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9-4B32-46ED-A917-E4B3D0C0D410}"/>
              </c:ext>
            </c:extLst>
          </c:dPt>
          <c:dPt>
            <c:idx val="20"/>
            <c:invertIfNegative val="0"/>
            <c:bubble3D val="0"/>
            <c:spPr>
              <a:solidFill>
                <a:srgbClr val="C0504D"/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B-9A05-4B3D-9238-10D285029AFA}"/>
              </c:ext>
            </c:extLst>
          </c:dPt>
          <c:dLbls>
            <c:numFmt formatCode="&quot;$&quot;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Sheet1!$A$15:$A$34</c:f>
              <c:numCache>
                <c:formatCode>General</c:formatCode>
                <c:ptCount val="2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  <c:pt idx="13">
                  <c:v>2026</c:v>
                </c:pt>
                <c:pt idx="14">
                  <c:v>2027</c:v>
                </c:pt>
                <c:pt idx="15">
                  <c:v>2028</c:v>
                </c:pt>
                <c:pt idx="16">
                  <c:v>2029</c:v>
                </c:pt>
                <c:pt idx="17">
                  <c:v>2030</c:v>
                </c:pt>
                <c:pt idx="18">
                  <c:v>2031</c:v>
                </c:pt>
                <c:pt idx="19">
                  <c:v>2032</c:v>
                </c:pt>
              </c:numCache>
            </c:numRef>
          </c:cat>
          <c:val>
            <c:numRef>
              <c:f>Sheet1!$E$15:$E$34</c:f>
              <c:numCache>
                <c:formatCode>"$"#,##0.00_);[Red]\("$"#,##0.00\)</c:formatCode>
                <c:ptCount val="20"/>
                <c:pt idx="0">
                  <c:v>20.243998000000001</c:v>
                </c:pt>
                <c:pt idx="1">
                  <c:v>23.237103999999999</c:v>
                </c:pt>
                <c:pt idx="2">
                  <c:v>26.115933999999999</c:v>
                </c:pt>
                <c:pt idx="3">
                  <c:v>28.699356999999999</c:v>
                </c:pt>
                <c:pt idx="4">
                  <c:v>31.59198</c:v>
                </c:pt>
                <c:pt idx="5">
                  <c:v>34.525944000000003</c:v>
                </c:pt>
                <c:pt idx="6">
                  <c:v>35.876829999999998</c:v>
                </c:pt>
                <c:pt idx="7">
                  <c:v>9.8077590000000008</c:v>
                </c:pt>
                <c:pt idx="8">
                  <c:v>18.928366</c:v>
                </c:pt>
                <c:pt idx="9">
                  <c:v>33.057654999999997</c:v>
                </c:pt>
                <c:pt idx="10">
                  <c:v>36.070658000000002</c:v>
                </c:pt>
                <c:pt idx="11">
                  <c:v>38.530951999999999</c:v>
                </c:pt>
                <c:pt idx="12">
                  <c:v>40.559806999999999</c:v>
                </c:pt>
                <c:pt idx="13">
                  <c:v>42.397058000000001</c:v>
                </c:pt>
                <c:pt idx="14">
                  <c:v>44.539957000000001</c:v>
                </c:pt>
                <c:pt idx="15">
                  <c:v>46.839418999999999</c:v>
                </c:pt>
                <c:pt idx="16">
                  <c:v>49.031511000000002</c:v>
                </c:pt>
                <c:pt idx="17">
                  <c:v>51.473655000000001</c:v>
                </c:pt>
                <c:pt idx="18">
                  <c:v>54.028357999999997</c:v>
                </c:pt>
                <c:pt idx="19">
                  <c:v>56.512461999999999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4B32-46ED-A917-E4B3D0C0D4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420317248"/>
        <c:axId val="420317640"/>
      </c:barChart>
      <c:catAx>
        <c:axId val="42031724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low"/>
        <c:spPr>
          <a:ln>
            <a:solidFill>
              <a:sysClr val="window" lastClr="FFFFFF">
                <a:lumMod val="50000"/>
              </a:sysClr>
            </a:solidFill>
          </a:ln>
        </c:spPr>
        <c:txPr>
          <a:bodyPr rot="-5400000" anchor="ctr" anchorCtr="0"/>
          <a:lstStyle/>
          <a:p>
            <a:pPr>
              <a:defRPr sz="1600" b="1"/>
            </a:pPr>
            <a:endParaRPr lang="en-US"/>
          </a:p>
        </c:txPr>
        <c:crossAx val="4203176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20317640"/>
        <c:scaling>
          <c:orientation val="minMax"/>
          <c:max val="65"/>
        </c:scaling>
        <c:delete val="0"/>
        <c:axPos val="l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sz="1400" b="1" baseline="0">
                <a:solidFill>
                  <a:schemeClr val="tx1"/>
                </a:solidFill>
              </a:defRPr>
            </a:pPr>
            <a:endParaRPr lang="en-US"/>
          </a:p>
        </c:txPr>
        <c:crossAx val="420317248"/>
        <c:crossesAt val="1"/>
        <c:crossBetween val="between"/>
      </c:valAx>
      <c:spPr>
        <a:ln>
          <a:solidFill>
            <a:sysClr val="window" lastClr="FFFFFF">
              <a:lumMod val="50000"/>
            </a:sysClr>
          </a:solidFill>
        </a:ln>
      </c:spPr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200">
          <a:latin typeface="+mj-lt"/>
        </a:defRPr>
      </a:pPr>
      <a:endParaRPr lang="en-US"/>
    </a:p>
  </c:txPr>
  <c:externalData r:id="rId2">
    <c:autoUpdate val="0"/>
  </c:externalData>
  <c:userShapes r:id="rId3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40" b="1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r>
              <a:rPr lang="en-US" sz="2000" baseline="0" dirty="0"/>
              <a:t>King County New Construction Forecast</a:t>
            </a:r>
            <a:endParaRPr lang="en-US" sz="2000" dirty="0"/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40" b="1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r>
              <a:rPr lang="en-US" sz="1200" b="1" i="0" baseline="0" dirty="0">
                <a:effectLst/>
              </a:rPr>
              <a:t>In billions $, </a:t>
            </a:r>
            <a:r>
              <a:rPr lang="en-US" sz="1200" b="1" i="0" baseline="0" dirty="0">
                <a:solidFill>
                  <a:schemeClr val="accent1"/>
                </a:solidFill>
                <a:effectLst/>
              </a:rPr>
              <a:t>with Actuals and</a:t>
            </a:r>
            <a:r>
              <a:rPr lang="en-US" sz="1200" b="1" i="0" baseline="0" dirty="0">
                <a:effectLst/>
              </a:rPr>
              <a:t> </a:t>
            </a:r>
            <a:r>
              <a:rPr lang="en-US" sz="1200" b="1" i="0" baseline="0" dirty="0">
                <a:solidFill>
                  <a:schemeClr val="accent2"/>
                </a:solidFill>
                <a:effectLst/>
              </a:rPr>
              <a:t>Forecast bars</a:t>
            </a:r>
            <a:endParaRPr lang="en-US" sz="1200" baseline="0" dirty="0">
              <a:solidFill>
                <a:schemeClr val="accent2"/>
              </a:solidFill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40" b="1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r>
              <a:rPr lang="en-US" sz="1200" dirty="0"/>
              <a:t>Source:</a:t>
            </a:r>
            <a:r>
              <a:rPr lang="en-US" sz="1200" baseline="0" dirty="0"/>
              <a:t> KC DOA, King County OEFA</a:t>
            </a:r>
            <a:endParaRPr lang="en-US" sz="1200" dirty="0"/>
          </a:p>
        </c:rich>
      </c:tx>
      <c:layout>
        <c:manualLayout>
          <c:xMode val="edge"/>
          <c:yMode val="edge"/>
          <c:x val="0.24521708223972002"/>
          <c:y val="1.470588235294117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8002292633070239E-2"/>
          <c:y val="0.16121777057279604"/>
          <c:w val="0.92557545931758534"/>
          <c:h val="0.6928585765014668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4F81BD"/>
            </a:solidFill>
            <a:ln>
              <a:solidFill>
                <a:sysClr val="windowText" lastClr="000000"/>
              </a:solidFill>
            </a:ln>
          </c:spPr>
          <c:invertIfNegative val="0"/>
          <c:dPt>
            <c:idx val="7"/>
            <c:invertIfNegative val="0"/>
            <c:bubble3D val="0"/>
            <c:spPr>
              <a:solidFill>
                <a:srgbClr val="4F81BD"/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4B32-46ED-A917-E4B3D0C0D410}"/>
              </c:ext>
            </c:extLst>
          </c:dPt>
          <c:dPt>
            <c:idx val="8"/>
            <c:invertIfNegative val="0"/>
            <c:bubble3D val="0"/>
            <c:spPr>
              <a:solidFill>
                <a:srgbClr val="4F81BD"/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4B32-46ED-A917-E4B3D0C0D410}"/>
              </c:ext>
            </c:extLst>
          </c:dPt>
          <c:dPt>
            <c:idx val="9"/>
            <c:invertIfNegative val="0"/>
            <c:bubble3D val="0"/>
            <c:spPr>
              <a:solidFill>
                <a:srgbClr val="4F81BD"/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4B32-46ED-A917-E4B3D0C0D410}"/>
              </c:ext>
            </c:extLst>
          </c:dPt>
          <c:dPt>
            <c:idx val="10"/>
            <c:invertIfNegative val="0"/>
            <c:bubble3D val="0"/>
            <c:spPr>
              <a:solidFill>
                <a:srgbClr val="4F81BD"/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4B32-46ED-A917-E4B3D0C0D410}"/>
              </c:ext>
            </c:extLst>
          </c:dPt>
          <c:dPt>
            <c:idx val="11"/>
            <c:invertIfNegative val="0"/>
            <c:bubble3D val="0"/>
            <c:spPr>
              <a:solidFill>
                <a:srgbClr val="C0504D"/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4B32-46ED-A917-E4B3D0C0D410}"/>
              </c:ext>
            </c:extLst>
          </c:dPt>
          <c:dPt>
            <c:idx val="12"/>
            <c:invertIfNegative val="0"/>
            <c:bubble3D val="0"/>
            <c:spPr>
              <a:solidFill>
                <a:srgbClr val="C0504D"/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4B32-46ED-A917-E4B3D0C0D410}"/>
              </c:ext>
            </c:extLst>
          </c:dPt>
          <c:dPt>
            <c:idx val="13"/>
            <c:invertIfNegative val="0"/>
            <c:bubble3D val="0"/>
            <c:spPr>
              <a:solidFill>
                <a:srgbClr val="C0504D"/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4B32-46ED-A917-E4B3D0C0D410}"/>
              </c:ext>
            </c:extLst>
          </c:dPt>
          <c:dPt>
            <c:idx val="14"/>
            <c:invertIfNegative val="0"/>
            <c:bubble3D val="0"/>
            <c:spPr>
              <a:solidFill>
                <a:srgbClr val="C0504D"/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F-4B32-46ED-A917-E4B3D0C0D410}"/>
              </c:ext>
            </c:extLst>
          </c:dPt>
          <c:dPt>
            <c:idx val="15"/>
            <c:invertIfNegative val="0"/>
            <c:bubble3D val="0"/>
            <c:spPr>
              <a:solidFill>
                <a:srgbClr val="C0504D"/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1-4B32-46ED-A917-E4B3D0C0D410}"/>
              </c:ext>
            </c:extLst>
          </c:dPt>
          <c:dPt>
            <c:idx val="16"/>
            <c:invertIfNegative val="0"/>
            <c:bubble3D val="0"/>
            <c:spPr>
              <a:solidFill>
                <a:srgbClr val="C0504D"/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3-4B32-46ED-A917-E4B3D0C0D410}"/>
              </c:ext>
            </c:extLst>
          </c:dPt>
          <c:dPt>
            <c:idx val="17"/>
            <c:invertIfNegative val="0"/>
            <c:bubble3D val="0"/>
            <c:spPr>
              <a:solidFill>
                <a:srgbClr val="C0504D"/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5-4B32-46ED-A917-E4B3D0C0D410}"/>
              </c:ext>
            </c:extLst>
          </c:dPt>
          <c:dPt>
            <c:idx val="18"/>
            <c:invertIfNegative val="0"/>
            <c:bubble3D val="0"/>
            <c:spPr>
              <a:solidFill>
                <a:srgbClr val="C0504D"/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7-4B32-46ED-A917-E4B3D0C0D410}"/>
              </c:ext>
            </c:extLst>
          </c:dPt>
          <c:dPt>
            <c:idx val="19"/>
            <c:invertIfNegative val="0"/>
            <c:bubble3D val="0"/>
            <c:spPr>
              <a:solidFill>
                <a:srgbClr val="C0504D"/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9-4B32-46ED-A917-E4B3D0C0D410}"/>
              </c:ext>
            </c:extLst>
          </c:dPt>
          <c:dPt>
            <c:idx val="20"/>
            <c:invertIfNegative val="0"/>
            <c:bubble3D val="0"/>
            <c:spPr>
              <a:solidFill>
                <a:srgbClr val="C0504D"/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B-9A05-4B3D-9238-10D285029AFA}"/>
              </c:ext>
            </c:extLst>
          </c:dPt>
          <c:dPt>
            <c:idx val="21"/>
            <c:invertIfNegative val="0"/>
            <c:bubble3D val="0"/>
            <c:spPr>
              <a:solidFill>
                <a:srgbClr val="C0504D"/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C-45B6-40C8-8611-969EC9F2B59C}"/>
              </c:ext>
            </c:extLst>
          </c:dPt>
          <c:dPt>
            <c:idx val="22"/>
            <c:invertIfNegative val="0"/>
            <c:bubble3D val="0"/>
            <c:spPr>
              <a:solidFill>
                <a:srgbClr val="C0504D"/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D-45B6-40C8-8611-969EC9F2B59C}"/>
              </c:ext>
            </c:extLst>
          </c:dPt>
          <c:dLbls>
            <c:numFmt formatCode="&quot;$&quot;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Sheet1!$A$15:$A$34</c:f>
              <c:numCache>
                <c:formatCode>General</c:formatCode>
                <c:ptCount val="2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  <c:pt idx="13">
                  <c:v>2026</c:v>
                </c:pt>
                <c:pt idx="14">
                  <c:v>2027</c:v>
                </c:pt>
                <c:pt idx="15">
                  <c:v>2028</c:v>
                </c:pt>
                <c:pt idx="16">
                  <c:v>2029</c:v>
                </c:pt>
                <c:pt idx="17">
                  <c:v>2030</c:v>
                </c:pt>
                <c:pt idx="18">
                  <c:v>2031</c:v>
                </c:pt>
                <c:pt idx="19">
                  <c:v>2032</c:v>
                </c:pt>
              </c:numCache>
            </c:numRef>
          </c:cat>
          <c:val>
            <c:numRef>
              <c:f>Sheet1!$C$15:$C$34</c:f>
              <c:numCache>
                <c:formatCode>General</c:formatCode>
                <c:ptCount val="20"/>
                <c:pt idx="0">
                  <c:v>1.9835036130000001</c:v>
                </c:pt>
                <c:pt idx="1">
                  <c:v>3.4061982899999999</c:v>
                </c:pt>
                <c:pt idx="2">
                  <c:v>4.9946592350000003</c:v>
                </c:pt>
                <c:pt idx="3">
                  <c:v>6.1119970539999997</c:v>
                </c:pt>
                <c:pt idx="4">
                  <c:v>8.4384516069999993</c:v>
                </c:pt>
                <c:pt idx="5">
                  <c:v>9.7897388870000004</c:v>
                </c:pt>
                <c:pt idx="6">
                  <c:v>11.561210136</c:v>
                </c:pt>
                <c:pt idx="7">
                  <c:v>11.025221474</c:v>
                </c:pt>
                <c:pt idx="8">
                  <c:v>10.61015585</c:v>
                </c:pt>
                <c:pt idx="9">
                  <c:v>10.199660966</c:v>
                </c:pt>
                <c:pt idx="10">
                  <c:v>10.39846958</c:v>
                </c:pt>
                <c:pt idx="11">
                  <c:v>9.8544662810000005</c:v>
                </c:pt>
                <c:pt idx="12">
                  <c:v>9.4855373469999993</c:v>
                </c:pt>
                <c:pt idx="13">
                  <c:v>10.095189537</c:v>
                </c:pt>
                <c:pt idx="14">
                  <c:v>10.570261049999999</c:v>
                </c:pt>
                <c:pt idx="15">
                  <c:v>11.178164803</c:v>
                </c:pt>
                <c:pt idx="16">
                  <c:v>11.881471406999999</c:v>
                </c:pt>
                <c:pt idx="17" formatCode="&quot;$&quot;#,##0.00_);[Red]\(&quot;$&quot;#,##0.00\)">
                  <c:v>12.331559491</c:v>
                </c:pt>
                <c:pt idx="18" formatCode="&quot;$&quot;#,##0.00_);[Red]\(&quot;$&quot;#,##0.00\)">
                  <c:v>12.798847456000001</c:v>
                </c:pt>
                <c:pt idx="19" formatCode="&quot;$&quot;#,##0.00_);[Red]\(&quot;$&quot;#,##0.00\)">
                  <c:v>13.348512506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4B32-46ED-A917-E4B3D0C0D4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420317248"/>
        <c:axId val="420317640"/>
      </c:barChart>
      <c:catAx>
        <c:axId val="420317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5400000" anchor="ctr" anchorCtr="0"/>
          <a:lstStyle/>
          <a:p>
            <a:pPr>
              <a:defRPr sz="1600" b="1"/>
            </a:pPr>
            <a:endParaRPr lang="en-US"/>
          </a:p>
        </c:txPr>
        <c:crossAx val="4203176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20317640"/>
        <c:scaling>
          <c:orientation val="minMax"/>
        </c:scaling>
        <c:delete val="0"/>
        <c:axPos val="l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sz="1400" b="1" baseline="0">
                <a:solidFill>
                  <a:schemeClr val="tx1"/>
                </a:solidFill>
              </a:defRPr>
            </a:pPr>
            <a:endParaRPr lang="en-US"/>
          </a:p>
        </c:txPr>
        <c:crossAx val="420317248"/>
        <c:crossesAt val="1"/>
        <c:crossBetween val="between"/>
        <c:majorUnit val="1"/>
      </c:val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200">
          <a:latin typeface="+mj-lt"/>
        </a:defRPr>
      </a:pPr>
      <a:endParaRPr lang="en-US"/>
    </a:p>
  </c:txPr>
  <c:externalData r:id="rId2">
    <c:autoUpdate val="0"/>
  </c:externalData>
  <c:userShapes r:id="rId3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en-US" sz="2000" dirty="0"/>
              <a:t>KC Taxable Sales Growth</a:t>
            </a:r>
          </a:p>
          <a:p>
            <a:pPr algn="ctr">
              <a:defRPr/>
            </a:pPr>
            <a:r>
              <a:rPr lang="en-US" sz="1200" dirty="0"/>
              <a:t>Monthly growth rate relative to </a:t>
            </a:r>
            <a:r>
              <a:rPr lang="en-US" sz="1200" dirty="0">
                <a:solidFill>
                  <a:srgbClr val="FF0000"/>
                </a:solidFill>
              </a:rPr>
              <a:t>same month</a:t>
            </a:r>
            <a:r>
              <a:rPr lang="en-US" sz="1200" baseline="0" dirty="0">
                <a:solidFill>
                  <a:srgbClr val="FF0000"/>
                </a:solidFill>
              </a:rPr>
              <a:t> in </a:t>
            </a:r>
            <a:r>
              <a:rPr lang="en-US" sz="1200" dirty="0">
                <a:solidFill>
                  <a:srgbClr val="FF0000"/>
                </a:solidFill>
              </a:rPr>
              <a:t>2019</a:t>
            </a:r>
          </a:p>
          <a:p>
            <a:pPr algn="ctr">
              <a:defRPr/>
            </a:pPr>
            <a:r>
              <a:rPr lang="en-US" sz="1200" dirty="0"/>
              <a:t>Source:  WA DOR, KC</a:t>
            </a:r>
            <a:r>
              <a:rPr lang="en-US" sz="1200" baseline="0" dirty="0"/>
              <a:t> OEFA</a:t>
            </a:r>
            <a:endParaRPr lang="en-US" sz="1200" dirty="0"/>
          </a:p>
        </c:rich>
      </c:tx>
      <c:layout>
        <c:manualLayout>
          <c:xMode val="edge"/>
          <c:yMode val="edge"/>
          <c:x val="0.28993055555555558"/>
          <c:y val="1.470588235294117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0692257217847776E-2"/>
          <c:y val="0.15863787247182337"/>
          <c:w val="0.77972933070866146"/>
          <c:h val="0.64998378879110696"/>
        </c:manualLayout>
      </c:layout>
      <c:lineChart>
        <c:grouping val="standard"/>
        <c:varyColors val="0"/>
        <c:ser>
          <c:idx val="0"/>
          <c:order val="0"/>
          <c:tx>
            <c:strRef>
              <c:f>'6-RetailSales'!$H$4</c:f>
              <c:strCache>
                <c:ptCount val="1"/>
                <c:pt idx="0">
                  <c:v>Retail</c:v>
                </c:pt>
              </c:strCache>
            </c:strRef>
          </c:tx>
          <c:spPr>
            <a:ln w="28575">
              <a:solidFill>
                <a:srgbClr val="00B0F0"/>
              </a:solidFill>
            </a:ln>
          </c:spPr>
          <c:marker>
            <c:symbol val="none"/>
          </c:marker>
          <c:dPt>
            <c:idx val="124"/>
            <c:bubble3D val="0"/>
            <c:extLst>
              <c:ext xmlns:c16="http://schemas.microsoft.com/office/drawing/2014/chart" uri="{C3380CC4-5D6E-409C-BE32-E72D297353CC}">
                <c16:uniqueId val="{00000000-E895-4FFB-B5DA-94756EFF3075}"/>
              </c:ext>
            </c:extLst>
          </c:dPt>
          <c:dPt>
            <c:idx val="125"/>
            <c:bubble3D val="0"/>
            <c:extLst>
              <c:ext xmlns:c16="http://schemas.microsoft.com/office/drawing/2014/chart" uri="{C3380CC4-5D6E-409C-BE32-E72D297353CC}">
                <c16:uniqueId val="{00000001-E895-4FFB-B5DA-94756EFF3075}"/>
              </c:ext>
            </c:extLst>
          </c:dPt>
          <c:dLbls>
            <c:dLbl>
              <c:idx val="37"/>
              <c:layout>
                <c:manualLayout>
                  <c:x val="4.3055555555555555E-2"/>
                  <c:y val="9.803921568627446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Retail</a:t>
                    </a:r>
                    <a:br>
                      <a:rPr lang="en-US" dirty="0"/>
                    </a:br>
                    <a:fld id="{AF86EE16-15C6-4AC1-9495-5C2848655849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14BA-4810-9D0C-8427FF056B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rgbClr val="00B0F0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rgbClr val="5F5F5F"/>
                      </a:solidFill>
                    </a:ln>
                  </c:spPr>
                </c15:leaderLines>
              </c:ext>
            </c:extLst>
          </c:dLbls>
          <c:cat>
            <c:numRef>
              <c:f>'6-RetailSales'!$A$250:$A$287</c:f>
              <c:numCache>
                <c:formatCode>mmm\-yy</c:formatCode>
                <c:ptCount val="38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  <c:pt idx="20">
                  <c:v>44440</c:v>
                </c:pt>
                <c:pt idx="21">
                  <c:v>44470</c:v>
                </c:pt>
                <c:pt idx="22">
                  <c:v>44501</c:v>
                </c:pt>
                <c:pt idx="23">
                  <c:v>44531</c:v>
                </c:pt>
                <c:pt idx="24">
                  <c:v>44562</c:v>
                </c:pt>
                <c:pt idx="25">
                  <c:v>44593</c:v>
                </c:pt>
                <c:pt idx="26">
                  <c:v>44621</c:v>
                </c:pt>
                <c:pt idx="27">
                  <c:v>44652</c:v>
                </c:pt>
                <c:pt idx="28">
                  <c:v>44682</c:v>
                </c:pt>
                <c:pt idx="29">
                  <c:v>44713</c:v>
                </c:pt>
                <c:pt idx="30">
                  <c:v>44743</c:v>
                </c:pt>
                <c:pt idx="31">
                  <c:v>44774</c:v>
                </c:pt>
                <c:pt idx="32">
                  <c:v>44805</c:v>
                </c:pt>
                <c:pt idx="33">
                  <c:v>44835</c:v>
                </c:pt>
                <c:pt idx="34">
                  <c:v>44866</c:v>
                </c:pt>
                <c:pt idx="35">
                  <c:v>44896</c:v>
                </c:pt>
                <c:pt idx="36">
                  <c:v>44927</c:v>
                </c:pt>
                <c:pt idx="37">
                  <c:v>44958</c:v>
                </c:pt>
              </c:numCache>
            </c:numRef>
          </c:cat>
          <c:val>
            <c:numRef>
              <c:f>'6-RetailSales'!$B$250:$B$287</c:f>
              <c:numCache>
                <c:formatCode>0%</c:formatCode>
                <c:ptCount val="38"/>
                <c:pt idx="0">
                  <c:v>8.8643092580358296E-2</c:v>
                </c:pt>
                <c:pt idx="1">
                  <c:v>4.2881196684806833E-2</c:v>
                </c:pt>
                <c:pt idx="2">
                  <c:v>-0.25064508967625088</c:v>
                </c:pt>
                <c:pt idx="3">
                  <c:v>-0.25885068188537619</c:v>
                </c:pt>
                <c:pt idx="4">
                  <c:v>-8.0276953149808317E-2</c:v>
                </c:pt>
                <c:pt idx="5">
                  <c:v>1.7997928548192377E-3</c:v>
                </c:pt>
                <c:pt idx="6">
                  <c:v>2.3522991249004921E-2</c:v>
                </c:pt>
                <c:pt idx="7">
                  <c:v>0.11321355158910795</c:v>
                </c:pt>
                <c:pt idx="8">
                  <c:v>6.1913791546861052E-2</c:v>
                </c:pt>
                <c:pt idx="9">
                  <c:v>7.7566142544700289E-2</c:v>
                </c:pt>
                <c:pt idx="10">
                  <c:v>4.0042218750459435E-2</c:v>
                </c:pt>
                <c:pt idx="11">
                  <c:v>2.6333323010710119E-2</c:v>
                </c:pt>
                <c:pt idx="12">
                  <c:v>0.17591192491312246</c:v>
                </c:pt>
                <c:pt idx="13">
                  <c:v>0.18600345205569013</c:v>
                </c:pt>
                <c:pt idx="14">
                  <c:v>0.16799635721973161</c:v>
                </c:pt>
                <c:pt idx="15">
                  <c:v>0.22625475880252943</c:v>
                </c:pt>
                <c:pt idx="16">
                  <c:v>0.13555941606090105</c:v>
                </c:pt>
                <c:pt idx="17">
                  <c:v>0.14547713700808651</c:v>
                </c:pt>
                <c:pt idx="18">
                  <c:v>0.18388736485593049</c:v>
                </c:pt>
                <c:pt idx="19">
                  <c:v>0.18652132030588353</c:v>
                </c:pt>
                <c:pt idx="20">
                  <c:v>0.1922355701356051</c:v>
                </c:pt>
                <c:pt idx="21">
                  <c:v>0.17976321067323586</c:v>
                </c:pt>
                <c:pt idx="22">
                  <c:v>0.18028573098903089</c:v>
                </c:pt>
                <c:pt idx="23">
                  <c:v>7.9521908035872668E-2</c:v>
                </c:pt>
                <c:pt idx="24">
                  <c:v>0.30269338144302771</c:v>
                </c:pt>
                <c:pt idx="25">
                  <c:v>0.33338942984219888</c:v>
                </c:pt>
                <c:pt idx="26">
                  <c:v>0.22875209054384893</c:v>
                </c:pt>
                <c:pt idx="27">
                  <c:v>0.27002070629091124</c:v>
                </c:pt>
                <c:pt idx="28">
                  <c:v>0.20171312823226795</c:v>
                </c:pt>
                <c:pt idx="29">
                  <c:v>0.17601109450891705</c:v>
                </c:pt>
                <c:pt idx="30">
                  <c:v>0.21294375213502814</c:v>
                </c:pt>
                <c:pt idx="31">
                  <c:v>0.22734646419295035</c:v>
                </c:pt>
                <c:pt idx="32">
                  <c:v>0.25701712398264998</c:v>
                </c:pt>
                <c:pt idx="33">
                  <c:v>0.24050520466865932</c:v>
                </c:pt>
                <c:pt idx="34">
                  <c:v>0.2252884735539904</c:v>
                </c:pt>
                <c:pt idx="35">
                  <c:v>0.10532244069024221</c:v>
                </c:pt>
                <c:pt idx="36">
                  <c:v>0.32259135854488896</c:v>
                </c:pt>
                <c:pt idx="37">
                  <c:v>0.33441157892019824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895-4FFB-B5DA-94756EFF3075}"/>
            </c:ext>
          </c:extLst>
        </c:ser>
        <c:ser>
          <c:idx val="1"/>
          <c:order val="1"/>
          <c:tx>
            <c:strRef>
              <c:f>'6-RetailSales'!$I$4</c:f>
              <c:strCache>
                <c:ptCount val="1"/>
                <c:pt idx="0">
                  <c:v>Construction</c:v>
                </c:pt>
              </c:strCache>
            </c:strRef>
          </c:tx>
          <c:spPr>
            <a:ln w="28575">
              <a:solidFill>
                <a:srgbClr val="5F5F5F"/>
              </a:solidFill>
            </a:ln>
          </c:spPr>
          <c:marker>
            <c:symbol val="none"/>
          </c:marker>
          <c:dPt>
            <c:idx val="124"/>
            <c:bubble3D val="0"/>
            <c:extLst>
              <c:ext xmlns:c16="http://schemas.microsoft.com/office/drawing/2014/chart" uri="{C3380CC4-5D6E-409C-BE32-E72D297353CC}">
                <c16:uniqueId val="{00000004-E895-4FFB-B5DA-94756EFF3075}"/>
              </c:ext>
            </c:extLst>
          </c:dPt>
          <c:dPt>
            <c:idx val="125"/>
            <c:bubble3D val="0"/>
            <c:extLst>
              <c:ext xmlns:c16="http://schemas.microsoft.com/office/drawing/2014/chart" uri="{C3380CC4-5D6E-409C-BE32-E72D297353CC}">
                <c16:uniqueId val="{00000005-E895-4FFB-B5DA-94756EFF3075}"/>
              </c:ext>
            </c:extLst>
          </c:dPt>
          <c:dLbls>
            <c:dLbl>
              <c:idx val="37"/>
              <c:layout>
                <c:manualLayout>
                  <c:x val="8.3333333333334356E-3"/>
                  <c:y val="-0.1004901960784313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Construction</a:t>
                    </a:r>
                    <a:br>
                      <a:rPr lang="en-US" dirty="0"/>
                    </a:br>
                    <a:fld id="{F8A557D4-B0BC-408B-8272-8EC73310F683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14BA-4810-9D0C-8427FF056B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rgbClr val="5F5F5F"/>
                      </a:solidFill>
                    </a:ln>
                  </c:spPr>
                </c15:leaderLines>
              </c:ext>
            </c:extLst>
          </c:dLbls>
          <c:cat>
            <c:numRef>
              <c:f>'6-RetailSales'!$A$250:$A$287</c:f>
              <c:numCache>
                <c:formatCode>mmm\-yy</c:formatCode>
                <c:ptCount val="38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  <c:pt idx="20">
                  <c:v>44440</c:v>
                </c:pt>
                <c:pt idx="21">
                  <c:v>44470</c:v>
                </c:pt>
                <c:pt idx="22">
                  <c:v>44501</c:v>
                </c:pt>
                <c:pt idx="23">
                  <c:v>44531</c:v>
                </c:pt>
                <c:pt idx="24">
                  <c:v>44562</c:v>
                </c:pt>
                <c:pt idx="25">
                  <c:v>44593</c:v>
                </c:pt>
                <c:pt idx="26">
                  <c:v>44621</c:v>
                </c:pt>
                <c:pt idx="27">
                  <c:v>44652</c:v>
                </c:pt>
                <c:pt idx="28">
                  <c:v>44682</c:v>
                </c:pt>
                <c:pt idx="29">
                  <c:v>44713</c:v>
                </c:pt>
                <c:pt idx="30">
                  <c:v>44743</c:v>
                </c:pt>
                <c:pt idx="31">
                  <c:v>44774</c:v>
                </c:pt>
                <c:pt idx="32">
                  <c:v>44805</c:v>
                </c:pt>
                <c:pt idx="33">
                  <c:v>44835</c:v>
                </c:pt>
                <c:pt idx="34">
                  <c:v>44866</c:v>
                </c:pt>
                <c:pt idx="35">
                  <c:v>44896</c:v>
                </c:pt>
                <c:pt idx="36">
                  <c:v>44927</c:v>
                </c:pt>
                <c:pt idx="37">
                  <c:v>44958</c:v>
                </c:pt>
              </c:numCache>
            </c:numRef>
          </c:cat>
          <c:val>
            <c:numRef>
              <c:f>'6-RetailSales'!$C$250:$C$287</c:f>
              <c:numCache>
                <c:formatCode>0%</c:formatCode>
                <c:ptCount val="38"/>
                <c:pt idx="0">
                  <c:v>5.0115145369850733E-2</c:v>
                </c:pt>
                <c:pt idx="1">
                  <c:v>8.1960854027636865E-2</c:v>
                </c:pt>
                <c:pt idx="2">
                  <c:v>-6.8526118365590971E-2</c:v>
                </c:pt>
                <c:pt idx="3">
                  <c:v>-0.36693293530944948</c:v>
                </c:pt>
                <c:pt idx="4">
                  <c:v>-0.29849896880269711</c:v>
                </c:pt>
                <c:pt idx="5">
                  <c:v>-0.11374139582118459</c:v>
                </c:pt>
                <c:pt idx="6">
                  <c:v>-2.9284299535516922E-2</c:v>
                </c:pt>
                <c:pt idx="7">
                  <c:v>-4.2553362627191338E-2</c:v>
                </c:pt>
                <c:pt idx="8">
                  <c:v>-4.4479540088140368E-2</c:v>
                </c:pt>
                <c:pt idx="9">
                  <c:v>-2.2888546817232402E-2</c:v>
                </c:pt>
                <c:pt idx="10">
                  <c:v>-5.1743820656947381E-2</c:v>
                </c:pt>
                <c:pt idx="11">
                  <c:v>0.11141652339386088</c:v>
                </c:pt>
                <c:pt idx="12">
                  <c:v>5.5157640196700441E-2</c:v>
                </c:pt>
                <c:pt idx="13">
                  <c:v>0.23720280579831399</c:v>
                </c:pt>
                <c:pt idx="14">
                  <c:v>0.27210519230581065</c:v>
                </c:pt>
                <c:pt idx="15">
                  <c:v>9.8036332961394468E-2</c:v>
                </c:pt>
                <c:pt idx="16">
                  <c:v>3.8277801371281006E-2</c:v>
                </c:pt>
                <c:pt idx="17">
                  <c:v>0.10076814225006725</c:v>
                </c:pt>
                <c:pt idx="18">
                  <c:v>0.13625604455222318</c:v>
                </c:pt>
                <c:pt idx="19">
                  <c:v>6.4076631043699761E-2</c:v>
                </c:pt>
                <c:pt idx="20">
                  <c:v>9.3131648905695252E-2</c:v>
                </c:pt>
                <c:pt idx="21">
                  <c:v>1.4715585664696995E-2</c:v>
                </c:pt>
                <c:pt idx="22">
                  <c:v>7.0450495310952599E-2</c:v>
                </c:pt>
                <c:pt idx="23">
                  <c:v>7.8624045794356334E-2</c:v>
                </c:pt>
                <c:pt idx="24">
                  <c:v>8.00297547158908E-2</c:v>
                </c:pt>
                <c:pt idx="25">
                  <c:v>0.21911496304010836</c:v>
                </c:pt>
                <c:pt idx="26">
                  <c:v>0.20612903452064057</c:v>
                </c:pt>
                <c:pt idx="27">
                  <c:v>0.16228263846897151</c:v>
                </c:pt>
                <c:pt idx="28">
                  <c:v>7.4956045166641339E-2</c:v>
                </c:pt>
                <c:pt idx="29">
                  <c:v>0.10493054728417395</c:v>
                </c:pt>
                <c:pt idx="30">
                  <c:v>0.24473488798794651</c:v>
                </c:pt>
                <c:pt idx="31">
                  <c:v>0.16362955229843523</c:v>
                </c:pt>
                <c:pt idx="32">
                  <c:v>0.25164306694150884</c:v>
                </c:pt>
                <c:pt idx="33">
                  <c:v>0.15773841939355582</c:v>
                </c:pt>
                <c:pt idx="34">
                  <c:v>0.24470557609341315</c:v>
                </c:pt>
                <c:pt idx="35">
                  <c:v>0.20023017732683956</c:v>
                </c:pt>
                <c:pt idx="36">
                  <c:v>0.26572119311547104</c:v>
                </c:pt>
                <c:pt idx="37">
                  <c:v>0.41781691476790028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E895-4FFB-B5DA-94756EFF3075}"/>
            </c:ext>
          </c:extLst>
        </c:ser>
        <c:ser>
          <c:idx val="2"/>
          <c:order val="2"/>
          <c:spPr>
            <a:ln w="28575">
              <a:solidFill>
                <a:srgbClr val="FF9900"/>
              </a:solidFill>
            </a:ln>
          </c:spPr>
          <c:marker>
            <c:symbol val="none"/>
          </c:marker>
          <c:dPt>
            <c:idx val="124"/>
            <c:bubble3D val="0"/>
            <c:extLst>
              <c:ext xmlns:c16="http://schemas.microsoft.com/office/drawing/2014/chart" uri="{C3380CC4-5D6E-409C-BE32-E72D297353CC}">
                <c16:uniqueId val="{00000008-E895-4FFB-B5DA-94756EFF3075}"/>
              </c:ext>
            </c:extLst>
          </c:dPt>
          <c:dPt>
            <c:idx val="125"/>
            <c:bubble3D val="0"/>
            <c:extLst>
              <c:ext xmlns:c16="http://schemas.microsoft.com/office/drawing/2014/chart" uri="{C3380CC4-5D6E-409C-BE32-E72D297353CC}">
                <c16:uniqueId val="{00000009-E895-4FFB-B5DA-94756EFF3075}"/>
              </c:ext>
            </c:extLst>
          </c:dPt>
          <c:dLbls>
            <c:dLbl>
              <c:idx val="37"/>
              <c:layout>
                <c:manualLayout>
                  <c:x val="1.8055555555555554E-2"/>
                  <c:y val="0.13970588235294118"/>
                </c:manualLayout>
              </c:layout>
              <c:tx>
                <c:rich>
                  <a:bodyPr/>
                  <a:lstStyle/>
                  <a:p>
                    <a:pPr>
                      <a:defRPr sz="1600">
                        <a:solidFill>
                          <a:schemeClr val="accent6"/>
                        </a:solidFill>
                      </a:defRPr>
                    </a:pPr>
                    <a:r>
                      <a:rPr lang="en-US" sz="1600" dirty="0"/>
                      <a:t>Leisure</a:t>
                    </a:r>
                    <a:r>
                      <a:rPr lang="en-US" sz="1600" baseline="0" dirty="0"/>
                      <a:t> &amp;</a:t>
                    </a:r>
                    <a:br>
                      <a:rPr lang="en-US" sz="1600" baseline="0" dirty="0"/>
                    </a:br>
                    <a:r>
                      <a:rPr lang="en-US" sz="1600" baseline="0" dirty="0"/>
                      <a:t>Hospitality</a:t>
                    </a:r>
                    <a:br>
                      <a:rPr lang="en-US" sz="1600" dirty="0"/>
                    </a:br>
                    <a:fld id="{A20917B7-459B-4729-96A7-272C58570986}" type="VALUE">
                      <a:rPr lang="en-US" sz="1600" smtClean="0"/>
                      <a:pPr>
                        <a:defRPr sz="1600">
                          <a:solidFill>
                            <a:schemeClr val="accent6"/>
                          </a:solidFill>
                        </a:defRPr>
                      </a:pPr>
                      <a:t>[VALUE]</a:t>
                    </a:fld>
                    <a:endParaRPr lang="en-US" sz="16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14BA-4810-9D0C-8427FF056B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accent6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'6-RetailSales'!$A$250:$A$287</c:f>
              <c:numCache>
                <c:formatCode>mmm\-yy</c:formatCode>
                <c:ptCount val="38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  <c:pt idx="20">
                  <c:v>44440</c:v>
                </c:pt>
                <c:pt idx="21">
                  <c:v>44470</c:v>
                </c:pt>
                <c:pt idx="22">
                  <c:v>44501</c:v>
                </c:pt>
                <c:pt idx="23">
                  <c:v>44531</c:v>
                </c:pt>
                <c:pt idx="24">
                  <c:v>44562</c:v>
                </c:pt>
                <c:pt idx="25">
                  <c:v>44593</c:v>
                </c:pt>
                <c:pt idx="26">
                  <c:v>44621</c:v>
                </c:pt>
                <c:pt idx="27">
                  <c:v>44652</c:v>
                </c:pt>
                <c:pt idx="28">
                  <c:v>44682</c:v>
                </c:pt>
                <c:pt idx="29">
                  <c:v>44713</c:v>
                </c:pt>
                <c:pt idx="30">
                  <c:v>44743</c:v>
                </c:pt>
                <c:pt idx="31">
                  <c:v>44774</c:v>
                </c:pt>
                <c:pt idx="32">
                  <c:v>44805</c:v>
                </c:pt>
                <c:pt idx="33">
                  <c:v>44835</c:v>
                </c:pt>
                <c:pt idx="34">
                  <c:v>44866</c:v>
                </c:pt>
                <c:pt idx="35">
                  <c:v>44896</c:v>
                </c:pt>
                <c:pt idx="36">
                  <c:v>44927</c:v>
                </c:pt>
                <c:pt idx="37">
                  <c:v>44958</c:v>
                </c:pt>
              </c:numCache>
            </c:numRef>
          </c:cat>
          <c:val>
            <c:numRef>
              <c:f>'6-RetailSales'!$D$250:$D$287</c:f>
              <c:numCache>
                <c:formatCode>0%</c:formatCode>
                <c:ptCount val="38"/>
                <c:pt idx="0">
                  <c:v>2.772443610066877E-2</c:v>
                </c:pt>
                <c:pt idx="1">
                  <c:v>-0.40397954112562984</c:v>
                </c:pt>
                <c:pt idx="2">
                  <c:v>-0.73769676100871306</c:v>
                </c:pt>
                <c:pt idx="3">
                  <c:v>-0.76728827157657919</c:v>
                </c:pt>
                <c:pt idx="4">
                  <c:v>-0.70573848524295912</c:v>
                </c:pt>
                <c:pt idx="5">
                  <c:v>-0.64488571354514845</c:v>
                </c:pt>
                <c:pt idx="6">
                  <c:v>-0.58325680770144273</c:v>
                </c:pt>
                <c:pt idx="7">
                  <c:v>-0.57391147577018731</c:v>
                </c:pt>
                <c:pt idx="8">
                  <c:v>-0.53725655195669297</c:v>
                </c:pt>
                <c:pt idx="9">
                  <c:v>-0.51561985200413185</c:v>
                </c:pt>
                <c:pt idx="10">
                  <c:v>-0.56573980439786808</c:v>
                </c:pt>
                <c:pt idx="11">
                  <c:v>-0.57722763649768849</c:v>
                </c:pt>
                <c:pt idx="12">
                  <c:v>-0.52097831732627631</c:v>
                </c:pt>
                <c:pt idx="13">
                  <c:v>-0.43922854401056732</c:v>
                </c:pt>
                <c:pt idx="14">
                  <c:v>-0.43744375460769147</c:v>
                </c:pt>
                <c:pt idx="15">
                  <c:v>-0.34723977871195777</c:v>
                </c:pt>
                <c:pt idx="16">
                  <c:v>-0.33520045972591195</c:v>
                </c:pt>
                <c:pt idx="17">
                  <c:v>-0.31576618187073857</c:v>
                </c:pt>
                <c:pt idx="18">
                  <c:v>-0.18059203624987952</c:v>
                </c:pt>
                <c:pt idx="19">
                  <c:v>-0.22163136552883977</c:v>
                </c:pt>
                <c:pt idx="20">
                  <c:v>-0.1951563655520957</c:v>
                </c:pt>
                <c:pt idx="21">
                  <c:v>-0.16939424087583155</c:v>
                </c:pt>
                <c:pt idx="22">
                  <c:v>-0.18857212354114516</c:v>
                </c:pt>
                <c:pt idx="23">
                  <c:v>-0.19797978383193438</c:v>
                </c:pt>
                <c:pt idx="24">
                  <c:v>-0.2302406700657913</c:v>
                </c:pt>
                <c:pt idx="25">
                  <c:v>-6.0605388575816543E-2</c:v>
                </c:pt>
                <c:pt idx="26">
                  <c:v>-0.12040538044994209</c:v>
                </c:pt>
                <c:pt idx="27">
                  <c:v>7.2532926162416356E-3</c:v>
                </c:pt>
                <c:pt idx="28">
                  <c:v>-3.4058450265064044E-2</c:v>
                </c:pt>
                <c:pt idx="29">
                  <c:v>-8.8479535264588405E-3</c:v>
                </c:pt>
                <c:pt idx="30">
                  <c:v>3.6743682631530383E-2</c:v>
                </c:pt>
                <c:pt idx="31">
                  <c:v>1.9247905207862015E-2</c:v>
                </c:pt>
                <c:pt idx="32">
                  <c:v>7.7644601646436939E-2</c:v>
                </c:pt>
                <c:pt idx="33">
                  <c:v>4.3426951676450054E-2</c:v>
                </c:pt>
                <c:pt idx="34">
                  <c:v>-4.4749857761530287E-2</c:v>
                </c:pt>
                <c:pt idx="35">
                  <c:v>-4.8142572124946104E-2</c:v>
                </c:pt>
                <c:pt idx="36">
                  <c:v>2.3905472559578422E-2</c:v>
                </c:pt>
                <c:pt idx="37">
                  <c:v>0.13206675890522845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E895-4FFB-B5DA-94756EFF3075}"/>
            </c:ext>
          </c:extLst>
        </c:ser>
        <c:ser>
          <c:idx val="3"/>
          <c:order val="3"/>
          <c:tx>
            <c:strRef>
              <c:f>'6-RetailSales'!$L$4</c:f>
              <c:strCache>
                <c:ptCount val="1"/>
                <c:pt idx="0">
                  <c:v>Total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ymbol val="none"/>
          </c:marker>
          <c:dPt>
            <c:idx val="124"/>
            <c:bubble3D val="0"/>
            <c:extLst>
              <c:ext xmlns:c16="http://schemas.microsoft.com/office/drawing/2014/chart" uri="{C3380CC4-5D6E-409C-BE32-E72D297353CC}">
                <c16:uniqueId val="{0000000C-E895-4FFB-B5DA-94756EFF3075}"/>
              </c:ext>
            </c:extLst>
          </c:dPt>
          <c:dPt>
            <c:idx val="125"/>
            <c:bubble3D val="0"/>
            <c:extLst>
              <c:ext xmlns:c16="http://schemas.microsoft.com/office/drawing/2014/chart" uri="{C3380CC4-5D6E-409C-BE32-E72D297353CC}">
                <c16:uniqueId val="{0000000D-E895-4FFB-B5DA-94756EFF3075}"/>
              </c:ext>
            </c:extLst>
          </c:dPt>
          <c:dLbls>
            <c:dLbl>
              <c:idx val="37"/>
              <c:layout>
                <c:manualLayout>
                  <c:x val="4.3055555555555555E-2"/>
                  <c:y val="-2.696078431372549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Total</a:t>
                    </a:r>
                    <a:br>
                      <a:rPr lang="en-US" dirty="0"/>
                    </a:br>
                    <a:fld id="{B8F2A11C-D70F-43A7-91A4-824C39289ECB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14BA-4810-9D0C-8427FF056B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rgbClr val="00B050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'6-RetailSales'!$A$250:$A$287</c:f>
              <c:numCache>
                <c:formatCode>mmm\-yy</c:formatCode>
                <c:ptCount val="38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  <c:pt idx="20">
                  <c:v>44440</c:v>
                </c:pt>
                <c:pt idx="21">
                  <c:v>44470</c:v>
                </c:pt>
                <c:pt idx="22">
                  <c:v>44501</c:v>
                </c:pt>
                <c:pt idx="23">
                  <c:v>44531</c:v>
                </c:pt>
                <c:pt idx="24">
                  <c:v>44562</c:v>
                </c:pt>
                <c:pt idx="25">
                  <c:v>44593</c:v>
                </c:pt>
                <c:pt idx="26">
                  <c:v>44621</c:v>
                </c:pt>
                <c:pt idx="27">
                  <c:v>44652</c:v>
                </c:pt>
                <c:pt idx="28">
                  <c:v>44682</c:v>
                </c:pt>
                <c:pt idx="29">
                  <c:v>44713</c:v>
                </c:pt>
                <c:pt idx="30">
                  <c:v>44743</c:v>
                </c:pt>
                <c:pt idx="31">
                  <c:v>44774</c:v>
                </c:pt>
                <c:pt idx="32">
                  <c:v>44805</c:v>
                </c:pt>
                <c:pt idx="33">
                  <c:v>44835</c:v>
                </c:pt>
                <c:pt idx="34">
                  <c:v>44866</c:v>
                </c:pt>
                <c:pt idx="35">
                  <c:v>44896</c:v>
                </c:pt>
                <c:pt idx="36">
                  <c:v>44927</c:v>
                </c:pt>
                <c:pt idx="37">
                  <c:v>44958</c:v>
                </c:pt>
              </c:numCache>
            </c:numRef>
          </c:cat>
          <c:val>
            <c:numRef>
              <c:f>'6-RetailSales'!$F$250:$F$287</c:f>
              <c:numCache>
                <c:formatCode>0%</c:formatCode>
                <c:ptCount val="38"/>
                <c:pt idx="0">
                  <c:v>6.8994779836881071E-2</c:v>
                </c:pt>
                <c:pt idx="1">
                  <c:v>-5.92673914479247E-3</c:v>
                </c:pt>
                <c:pt idx="2">
                  <c:v>-0.25781797781331184</c:v>
                </c:pt>
                <c:pt idx="3">
                  <c:v>-0.32556894717978302</c:v>
                </c:pt>
                <c:pt idx="4">
                  <c:v>-0.23010172017890251</c:v>
                </c:pt>
                <c:pt idx="5">
                  <c:v>-0.15011865573081518</c:v>
                </c:pt>
                <c:pt idx="6">
                  <c:v>-7.7204998594948004E-2</c:v>
                </c:pt>
                <c:pt idx="7">
                  <c:v>-6.2027080358646014E-2</c:v>
                </c:pt>
                <c:pt idx="8">
                  <c:v>-7.041489593958683E-2</c:v>
                </c:pt>
                <c:pt idx="9">
                  <c:v>-5.5122757138310718E-2</c:v>
                </c:pt>
                <c:pt idx="10">
                  <c:v>-5.0871829658768908E-2</c:v>
                </c:pt>
                <c:pt idx="11">
                  <c:v>-2.0297939801750209E-2</c:v>
                </c:pt>
                <c:pt idx="12">
                  <c:v>2.0160438176978213E-2</c:v>
                </c:pt>
                <c:pt idx="13">
                  <c:v>9.8542699216596086E-2</c:v>
                </c:pt>
                <c:pt idx="14">
                  <c:v>8.3288321019279188E-2</c:v>
                </c:pt>
                <c:pt idx="15">
                  <c:v>0.10785166204396446</c:v>
                </c:pt>
                <c:pt idx="16">
                  <c:v>6.7957231754911973E-2</c:v>
                </c:pt>
                <c:pt idx="17">
                  <c:v>5.1342805884921683E-2</c:v>
                </c:pt>
                <c:pt idx="18">
                  <c:v>0.11413913381441287</c:v>
                </c:pt>
                <c:pt idx="19">
                  <c:v>0.10091560116578102</c:v>
                </c:pt>
                <c:pt idx="20">
                  <c:v>8.7297680969215863E-2</c:v>
                </c:pt>
                <c:pt idx="21">
                  <c:v>6.6807615018605215E-2</c:v>
                </c:pt>
                <c:pt idx="22">
                  <c:v>0.13732728230187075</c:v>
                </c:pt>
                <c:pt idx="23">
                  <c:v>8.4805516445775275E-2</c:v>
                </c:pt>
                <c:pt idx="24">
                  <c:v>0.16863550837746155</c:v>
                </c:pt>
                <c:pt idx="25">
                  <c:v>0.25371072972325148</c:v>
                </c:pt>
                <c:pt idx="26">
                  <c:v>0.19490626922577237</c:v>
                </c:pt>
                <c:pt idx="27">
                  <c:v>0.21150187374362672</c:v>
                </c:pt>
                <c:pt idx="28">
                  <c:v>0.16751773553903515</c:v>
                </c:pt>
                <c:pt idx="29">
                  <c:v>0.16171420852031049</c:v>
                </c:pt>
                <c:pt idx="30">
                  <c:v>0.18964181498384369</c:v>
                </c:pt>
                <c:pt idx="31">
                  <c:v>0.25085789274899972</c:v>
                </c:pt>
                <c:pt idx="32">
                  <c:v>0.21541978849492782</c:v>
                </c:pt>
                <c:pt idx="33">
                  <c:v>0.19769274772174295</c:v>
                </c:pt>
                <c:pt idx="34">
                  <c:v>0.24500903833848708</c:v>
                </c:pt>
                <c:pt idx="35">
                  <c:v>0.14761913721523423</c:v>
                </c:pt>
                <c:pt idx="36">
                  <c:v>0.29061030927771481</c:v>
                </c:pt>
                <c:pt idx="37">
                  <c:v>0.33531199825101132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E895-4FFB-B5DA-94756EFF30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6954816"/>
        <c:axId val="426953248"/>
      </c:lineChart>
      <c:dateAx>
        <c:axId val="426954816"/>
        <c:scaling>
          <c:orientation val="minMax"/>
        </c:scaling>
        <c:delete val="0"/>
        <c:axPos val="b"/>
        <c:majorGridlines>
          <c:spPr>
            <a:ln w="3175">
              <a:solidFill>
                <a:schemeClr val="bg1">
                  <a:lumMod val="50000"/>
                </a:schemeClr>
              </a:solidFill>
            </a:ln>
          </c:spPr>
        </c:majorGridlines>
        <c:numFmt formatCode="mmm\-yy" sourceLinked="1"/>
        <c:majorTickMark val="none"/>
        <c:minorTickMark val="none"/>
        <c:tickLblPos val="low"/>
        <c:spPr>
          <a:ln w="22225">
            <a:solidFill>
              <a:srgbClr val="5F5F5F"/>
            </a:solidFill>
            <a:prstDash val="solid"/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426953248"/>
        <c:crosses val="autoZero"/>
        <c:auto val="1"/>
        <c:lblOffset val="100"/>
        <c:baseTimeUnit val="months"/>
        <c:majorUnit val="3"/>
        <c:majorTimeUnit val="months"/>
      </c:dateAx>
      <c:valAx>
        <c:axId val="426953248"/>
        <c:scaling>
          <c:orientation val="minMax"/>
          <c:max val="0.70000000000000007"/>
          <c:min val="-0.8"/>
        </c:scaling>
        <c:delete val="0"/>
        <c:axPos val="l"/>
        <c:majorGridlines>
          <c:spPr>
            <a:ln w="3175">
              <a:solidFill>
                <a:schemeClr val="bg1">
                  <a:lumMod val="50000"/>
                </a:schemeClr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426954816"/>
        <c:crosses val="autoZero"/>
        <c:crossBetween val="between"/>
        <c:majorUnit val="0.1"/>
        <c:minorUnit val="2.0000000000000004E-2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 b="1">
          <a:latin typeface="Cambria" panose="02040503050406030204" pitchFamily="18" charset="0"/>
          <a:ea typeface="Cambria" panose="02040503050406030204" pitchFamily="18" charset="0"/>
          <a:cs typeface="Calibri" panose="020F050202020403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r>
              <a:rPr lang="en-US" sz="2000" dirty="0"/>
              <a:t>King County Real Estate Index by Sector</a:t>
            </a:r>
          </a:p>
          <a:p>
            <a:pPr>
              <a:defRPr sz="2000"/>
            </a:pPr>
            <a:r>
              <a:rPr lang="en-US" sz="1200" dirty="0"/>
              <a:t>Monthly</a:t>
            </a:r>
            <a:r>
              <a:rPr lang="en-US" sz="1200" baseline="0" dirty="0"/>
              <a:t> RE Sales Index, Jan. 2000=100, Rolling Annual Average</a:t>
            </a:r>
            <a:endParaRPr lang="en-US" sz="1200" dirty="0"/>
          </a:p>
          <a:p>
            <a:pPr>
              <a:defRPr sz="2000"/>
            </a:pPr>
            <a:r>
              <a:rPr lang="en-US" sz="1200" dirty="0"/>
              <a:t>Source: KC</a:t>
            </a:r>
            <a:r>
              <a:rPr lang="en-US" sz="1200" baseline="0" dirty="0"/>
              <a:t> OEFA</a:t>
            </a:r>
            <a:endParaRPr lang="en-US" sz="12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5799751961633071E-2"/>
          <c:y val="0.16274898925987902"/>
          <c:w val="0.90357841207349088"/>
          <c:h val="0.55710621373826885"/>
        </c:manualLayout>
      </c:layout>
      <c:lineChart>
        <c:grouping val="standard"/>
        <c:varyColors val="0"/>
        <c:ser>
          <c:idx val="0"/>
          <c:order val="0"/>
          <c:tx>
            <c:strRef>
              <c:f>Average!$A$1</c:f>
              <c:strCache>
                <c:ptCount val="1"/>
                <c:pt idx="0">
                  <c:v>Commercial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Average!$A$99:$A$378</c:f>
              <c:numCache>
                <c:formatCode>mmm\-yy</c:formatCode>
                <c:ptCount val="280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  <c:pt idx="234">
                  <c:v>43647</c:v>
                </c:pt>
                <c:pt idx="235">
                  <c:v>43678</c:v>
                </c:pt>
                <c:pt idx="236">
                  <c:v>43709</c:v>
                </c:pt>
                <c:pt idx="237">
                  <c:v>43739</c:v>
                </c:pt>
                <c:pt idx="238">
                  <c:v>43770</c:v>
                </c:pt>
                <c:pt idx="239">
                  <c:v>43800</c:v>
                </c:pt>
                <c:pt idx="240">
                  <c:v>43831</c:v>
                </c:pt>
                <c:pt idx="241">
                  <c:v>43862</c:v>
                </c:pt>
                <c:pt idx="242">
                  <c:v>43891</c:v>
                </c:pt>
                <c:pt idx="243">
                  <c:v>43922</c:v>
                </c:pt>
                <c:pt idx="244">
                  <c:v>43952</c:v>
                </c:pt>
                <c:pt idx="245">
                  <c:v>43983</c:v>
                </c:pt>
                <c:pt idx="246">
                  <c:v>44013</c:v>
                </c:pt>
                <c:pt idx="247">
                  <c:v>44044</c:v>
                </c:pt>
                <c:pt idx="248">
                  <c:v>44075</c:v>
                </c:pt>
                <c:pt idx="249">
                  <c:v>44105</c:v>
                </c:pt>
                <c:pt idx="250">
                  <c:v>44136</c:v>
                </c:pt>
                <c:pt idx="251">
                  <c:v>44166</c:v>
                </c:pt>
                <c:pt idx="252">
                  <c:v>44197</c:v>
                </c:pt>
                <c:pt idx="253">
                  <c:v>44228</c:v>
                </c:pt>
                <c:pt idx="254">
                  <c:v>44256</c:v>
                </c:pt>
                <c:pt idx="255">
                  <c:v>44287</c:v>
                </c:pt>
                <c:pt idx="256">
                  <c:v>44317</c:v>
                </c:pt>
                <c:pt idx="257">
                  <c:v>44348</c:v>
                </c:pt>
                <c:pt idx="258">
                  <c:v>44378</c:v>
                </c:pt>
                <c:pt idx="259">
                  <c:v>44409</c:v>
                </c:pt>
                <c:pt idx="260">
                  <c:v>44440</c:v>
                </c:pt>
                <c:pt idx="261">
                  <c:v>44470</c:v>
                </c:pt>
                <c:pt idx="262">
                  <c:v>44501</c:v>
                </c:pt>
                <c:pt idx="263">
                  <c:v>44531</c:v>
                </c:pt>
                <c:pt idx="264">
                  <c:v>44562</c:v>
                </c:pt>
                <c:pt idx="265">
                  <c:v>44593</c:v>
                </c:pt>
                <c:pt idx="266">
                  <c:v>44621</c:v>
                </c:pt>
                <c:pt idx="267">
                  <c:v>44652</c:v>
                </c:pt>
                <c:pt idx="268">
                  <c:v>44682</c:v>
                </c:pt>
                <c:pt idx="269">
                  <c:v>44713</c:v>
                </c:pt>
                <c:pt idx="270">
                  <c:v>44743</c:v>
                </c:pt>
                <c:pt idx="271">
                  <c:v>44774</c:v>
                </c:pt>
                <c:pt idx="272">
                  <c:v>44805</c:v>
                </c:pt>
                <c:pt idx="273">
                  <c:v>44835</c:v>
                </c:pt>
                <c:pt idx="274">
                  <c:v>44866</c:v>
                </c:pt>
                <c:pt idx="275">
                  <c:v>44896</c:v>
                </c:pt>
                <c:pt idx="276">
                  <c:v>44927</c:v>
                </c:pt>
                <c:pt idx="277">
                  <c:v>44958</c:v>
                </c:pt>
                <c:pt idx="278">
                  <c:v>44986</c:v>
                </c:pt>
                <c:pt idx="279">
                  <c:v>45017</c:v>
                </c:pt>
              </c:numCache>
            </c:numRef>
          </c:cat>
          <c:val>
            <c:numRef>
              <c:f>Average!$F$99:$F$378</c:f>
              <c:numCache>
                <c:formatCode>_(* #,##0.00_);_(* \(#,##0.00\);_(* "-"??_);_(@_)</c:formatCode>
                <c:ptCount val="280"/>
                <c:pt idx="0">
                  <c:v>100</c:v>
                </c:pt>
                <c:pt idx="1">
                  <c:v>99.118826627390646</c:v>
                </c:pt>
                <c:pt idx="2">
                  <c:v>94.814001096749053</c:v>
                </c:pt>
                <c:pt idx="3">
                  <c:v>94.523816072396556</c:v>
                </c:pt>
                <c:pt idx="4">
                  <c:v>97.05019278825128</c:v>
                </c:pt>
                <c:pt idx="5">
                  <c:v>96.059619626386635</c:v>
                </c:pt>
                <c:pt idx="6">
                  <c:v>94.030062276184054</c:v>
                </c:pt>
                <c:pt idx="7">
                  <c:v>94.394385587212966</c:v>
                </c:pt>
                <c:pt idx="8">
                  <c:v>92.564730838885652</c:v>
                </c:pt>
                <c:pt idx="9">
                  <c:v>93.867926878527769</c:v>
                </c:pt>
                <c:pt idx="10">
                  <c:v>91.089964362198032</c:v>
                </c:pt>
                <c:pt idx="11">
                  <c:v>99.100864309344331</c:v>
                </c:pt>
                <c:pt idx="12">
                  <c:v>105.83772140145545</c:v>
                </c:pt>
                <c:pt idx="13">
                  <c:v>104.25065138254531</c:v>
                </c:pt>
                <c:pt idx="14">
                  <c:v>106.2245764767834</c:v>
                </c:pt>
                <c:pt idx="15">
                  <c:v>108.64266323996054</c:v>
                </c:pt>
                <c:pt idx="16">
                  <c:v>106.85785732794564</c:v>
                </c:pt>
                <c:pt idx="17">
                  <c:v>106.77867234288705</c:v>
                </c:pt>
                <c:pt idx="18">
                  <c:v>102.67494271753321</c:v>
                </c:pt>
                <c:pt idx="19">
                  <c:v>104.5306776112749</c:v>
                </c:pt>
                <c:pt idx="20">
                  <c:v>109.15722340546104</c:v>
                </c:pt>
                <c:pt idx="21">
                  <c:v>104.63968331586025</c:v>
                </c:pt>
                <c:pt idx="22">
                  <c:v>101.19166426213638</c:v>
                </c:pt>
                <c:pt idx="23">
                  <c:v>100.57731377991726</c:v>
                </c:pt>
                <c:pt idx="24">
                  <c:v>90.532778303246644</c:v>
                </c:pt>
                <c:pt idx="25">
                  <c:v>89.042438567028128</c:v>
                </c:pt>
                <c:pt idx="26">
                  <c:v>91.145858975688014</c:v>
                </c:pt>
                <c:pt idx="27">
                  <c:v>87.490618246033378</c:v>
                </c:pt>
                <c:pt idx="28">
                  <c:v>88.421032538827177</c:v>
                </c:pt>
                <c:pt idx="29">
                  <c:v>87.544994521891795</c:v>
                </c:pt>
                <c:pt idx="30">
                  <c:v>89.30612779582799</c:v>
                </c:pt>
                <c:pt idx="31">
                  <c:v>88.782978427959506</c:v>
                </c:pt>
                <c:pt idx="32">
                  <c:v>82.023054802845365</c:v>
                </c:pt>
                <c:pt idx="33">
                  <c:v>93.691497393361459</c:v>
                </c:pt>
                <c:pt idx="34">
                  <c:v>95.328227885792415</c:v>
                </c:pt>
                <c:pt idx="35">
                  <c:v>97.685757483740332</c:v>
                </c:pt>
                <c:pt idx="36">
                  <c:v>99.993076756079077</c:v>
                </c:pt>
                <c:pt idx="37">
                  <c:v>101.26248564490115</c:v>
                </c:pt>
                <c:pt idx="38">
                  <c:v>100.56096287624747</c:v>
                </c:pt>
                <c:pt idx="39">
                  <c:v>102.52461925922226</c:v>
                </c:pt>
                <c:pt idx="40">
                  <c:v>104.51162951004754</c:v>
                </c:pt>
                <c:pt idx="41">
                  <c:v>105.32176493629439</c:v>
                </c:pt>
                <c:pt idx="42">
                  <c:v>106.94063822121913</c:v>
                </c:pt>
                <c:pt idx="43">
                  <c:v>107.77382444268893</c:v>
                </c:pt>
                <c:pt idx="44">
                  <c:v>108.82011969442749</c:v>
                </c:pt>
                <c:pt idx="45">
                  <c:v>104.72372743274157</c:v>
                </c:pt>
                <c:pt idx="46">
                  <c:v>102.7915001492442</c:v>
                </c:pt>
                <c:pt idx="47">
                  <c:v>93.941478602312998</c:v>
                </c:pt>
                <c:pt idx="48">
                  <c:v>93.737699941633821</c:v>
                </c:pt>
                <c:pt idx="49">
                  <c:v>93.319213790396319</c:v>
                </c:pt>
                <c:pt idx="50">
                  <c:v>90.853204875228101</c:v>
                </c:pt>
                <c:pt idx="51">
                  <c:v>91.958877362301749</c:v>
                </c:pt>
                <c:pt idx="52">
                  <c:v>89.812273860646499</c:v>
                </c:pt>
                <c:pt idx="53">
                  <c:v>99.154221308600683</c:v>
                </c:pt>
                <c:pt idx="54">
                  <c:v>103.24452196326028</c:v>
                </c:pt>
                <c:pt idx="55">
                  <c:v>107.60158170414493</c:v>
                </c:pt>
                <c:pt idx="56">
                  <c:v>111.12025879205633</c:v>
                </c:pt>
                <c:pt idx="57">
                  <c:v>105.06491536823907</c:v>
                </c:pt>
                <c:pt idx="58">
                  <c:v>113.83287668381459</c:v>
                </c:pt>
                <c:pt idx="59">
                  <c:v>128.84055971569467</c:v>
                </c:pt>
                <c:pt idx="60">
                  <c:v>133.7792757729311</c:v>
                </c:pt>
                <c:pt idx="61">
                  <c:v>136.36668161753266</c:v>
                </c:pt>
                <c:pt idx="62">
                  <c:v>143.26540726205513</c:v>
                </c:pt>
                <c:pt idx="63">
                  <c:v>149.08039577928287</c:v>
                </c:pt>
                <c:pt idx="64">
                  <c:v>154.28207800140908</c:v>
                </c:pt>
                <c:pt idx="65">
                  <c:v>147.1530699855972</c:v>
                </c:pt>
                <c:pt idx="66">
                  <c:v>145.26710435066039</c:v>
                </c:pt>
                <c:pt idx="67">
                  <c:v>147.54311805737893</c:v>
                </c:pt>
                <c:pt idx="68">
                  <c:v>162.63270878405015</c:v>
                </c:pt>
                <c:pt idx="69">
                  <c:v>167.15828648048011</c:v>
                </c:pt>
                <c:pt idx="70">
                  <c:v>169.36892675282439</c:v>
                </c:pt>
                <c:pt idx="71">
                  <c:v>166.01158668418213</c:v>
                </c:pt>
                <c:pt idx="72">
                  <c:v>177.49736738283281</c:v>
                </c:pt>
                <c:pt idx="73">
                  <c:v>181.28941714606879</c:v>
                </c:pt>
                <c:pt idx="74">
                  <c:v>181.30187789811194</c:v>
                </c:pt>
                <c:pt idx="75">
                  <c:v>181.35409846185115</c:v>
                </c:pt>
                <c:pt idx="76">
                  <c:v>191.56115336012689</c:v>
                </c:pt>
                <c:pt idx="77">
                  <c:v>194.21683092399755</c:v>
                </c:pt>
                <c:pt idx="78">
                  <c:v>200.12267264622901</c:v>
                </c:pt>
                <c:pt idx="79">
                  <c:v>197.49975522682593</c:v>
                </c:pt>
                <c:pt idx="80">
                  <c:v>195.63274405793743</c:v>
                </c:pt>
                <c:pt idx="81">
                  <c:v>203.8944752451572</c:v>
                </c:pt>
                <c:pt idx="82">
                  <c:v>203.23888866155355</c:v>
                </c:pt>
                <c:pt idx="83">
                  <c:v>200.57578686476626</c:v>
                </c:pt>
                <c:pt idx="84">
                  <c:v>199.81568565278218</c:v>
                </c:pt>
                <c:pt idx="85">
                  <c:v>200.3864717248868</c:v>
                </c:pt>
                <c:pt idx="86">
                  <c:v>205.72251708940863</c:v>
                </c:pt>
                <c:pt idx="87">
                  <c:v>250.46963651918867</c:v>
                </c:pt>
                <c:pt idx="88">
                  <c:v>243.67010480759438</c:v>
                </c:pt>
                <c:pt idx="89">
                  <c:v>248.74620400022224</c:v>
                </c:pt>
                <c:pt idx="90">
                  <c:v>251.86964292730838</c:v>
                </c:pt>
                <c:pt idx="91">
                  <c:v>268.51209042944458</c:v>
                </c:pt>
                <c:pt idx="92">
                  <c:v>263.87988435927622</c:v>
                </c:pt>
                <c:pt idx="93">
                  <c:v>263.36692921753604</c:v>
                </c:pt>
                <c:pt idx="94">
                  <c:v>267.41661922441625</c:v>
                </c:pt>
                <c:pt idx="95">
                  <c:v>268.48387148865038</c:v>
                </c:pt>
                <c:pt idx="96">
                  <c:v>265.43204113123625</c:v>
                </c:pt>
                <c:pt idx="97">
                  <c:v>273.27971057102235</c:v>
                </c:pt>
                <c:pt idx="98">
                  <c:v>269.59778550686201</c:v>
                </c:pt>
                <c:pt idx="99">
                  <c:v>225.2154431260754</c:v>
                </c:pt>
                <c:pt idx="100">
                  <c:v>222.02099515253622</c:v>
                </c:pt>
                <c:pt idx="101">
                  <c:v>218.32114522570853</c:v>
                </c:pt>
                <c:pt idx="102">
                  <c:v>215.67864653121237</c:v>
                </c:pt>
                <c:pt idx="103">
                  <c:v>206.0521307306702</c:v>
                </c:pt>
                <c:pt idx="104">
                  <c:v>205.40984725121962</c:v>
                </c:pt>
                <c:pt idx="105">
                  <c:v>205.87043325430696</c:v>
                </c:pt>
                <c:pt idx="106">
                  <c:v>196.07865567657487</c:v>
                </c:pt>
                <c:pt idx="107">
                  <c:v>187.93704711337179</c:v>
                </c:pt>
                <c:pt idx="108">
                  <c:v>179.16109108032722</c:v>
                </c:pt>
                <c:pt idx="109">
                  <c:v>164.37368809620762</c:v>
                </c:pt>
                <c:pt idx="110">
                  <c:v>157.48895372551934</c:v>
                </c:pt>
                <c:pt idx="111">
                  <c:v>155.14107239321206</c:v>
                </c:pt>
                <c:pt idx="112">
                  <c:v>151.97754178564958</c:v>
                </c:pt>
                <c:pt idx="113">
                  <c:v>149.86986984816372</c:v>
                </c:pt>
                <c:pt idx="114">
                  <c:v>142.06536484899291</c:v>
                </c:pt>
                <c:pt idx="115">
                  <c:v>128.09582198430331</c:v>
                </c:pt>
                <c:pt idx="116">
                  <c:v>119.15387475796432</c:v>
                </c:pt>
                <c:pt idx="117">
                  <c:v>108.24612964696591</c:v>
                </c:pt>
                <c:pt idx="118">
                  <c:v>133.46343282348744</c:v>
                </c:pt>
                <c:pt idx="119">
                  <c:v>130.8755217210624</c:v>
                </c:pt>
                <c:pt idx="120">
                  <c:v>130.18278609836457</c:v>
                </c:pt>
                <c:pt idx="121">
                  <c:v>131.9591865212569</c:v>
                </c:pt>
                <c:pt idx="122">
                  <c:v>132.60722553715945</c:v>
                </c:pt>
                <c:pt idx="123">
                  <c:v>132.14661023881158</c:v>
                </c:pt>
                <c:pt idx="124">
                  <c:v>128.02882788074893</c:v>
                </c:pt>
                <c:pt idx="125">
                  <c:v>122.83483591041934</c:v>
                </c:pt>
                <c:pt idx="126">
                  <c:v>149.995602020653</c:v>
                </c:pt>
                <c:pt idx="127">
                  <c:v>150.01407634912314</c:v>
                </c:pt>
                <c:pt idx="128">
                  <c:v>151.77606186598234</c:v>
                </c:pt>
                <c:pt idx="129">
                  <c:v>163.22296641198093</c:v>
                </c:pt>
                <c:pt idx="130">
                  <c:v>143.68584992341485</c:v>
                </c:pt>
                <c:pt idx="131">
                  <c:v>153.99058049102621</c:v>
                </c:pt>
                <c:pt idx="132">
                  <c:v>166.44465609790061</c:v>
                </c:pt>
                <c:pt idx="133">
                  <c:v>165.21653060533868</c:v>
                </c:pt>
                <c:pt idx="134">
                  <c:v>174.94102297658512</c:v>
                </c:pt>
                <c:pt idx="135">
                  <c:v>185.26257301004642</c:v>
                </c:pt>
                <c:pt idx="136">
                  <c:v>186.58682629682099</c:v>
                </c:pt>
                <c:pt idx="137">
                  <c:v>203.51210909065685</c:v>
                </c:pt>
                <c:pt idx="138">
                  <c:v>181.8506932926343</c:v>
                </c:pt>
                <c:pt idx="139">
                  <c:v>198.15173249092763</c:v>
                </c:pt>
                <c:pt idx="140">
                  <c:v>212.62360457132252</c:v>
                </c:pt>
                <c:pt idx="141">
                  <c:v>204.75700603157455</c:v>
                </c:pt>
                <c:pt idx="142">
                  <c:v>202.87487053689571</c:v>
                </c:pt>
                <c:pt idx="143">
                  <c:v>206.08714522657789</c:v>
                </c:pt>
                <c:pt idx="144">
                  <c:v>209.174830386168</c:v>
                </c:pt>
                <c:pt idx="145">
                  <c:v>210.65188796318657</c:v>
                </c:pt>
                <c:pt idx="146">
                  <c:v>200.80411332100476</c:v>
                </c:pt>
                <c:pt idx="147">
                  <c:v>187.87153872434928</c:v>
                </c:pt>
                <c:pt idx="148">
                  <c:v>192.61803778678751</c:v>
                </c:pt>
                <c:pt idx="149">
                  <c:v>195.24293963372995</c:v>
                </c:pt>
                <c:pt idx="150">
                  <c:v>223.24919641882735</c:v>
                </c:pt>
                <c:pt idx="151">
                  <c:v>226.12986390244652</c:v>
                </c:pt>
                <c:pt idx="152">
                  <c:v>227.57315308746109</c:v>
                </c:pt>
                <c:pt idx="153">
                  <c:v>233.44817507931492</c:v>
                </c:pt>
                <c:pt idx="154">
                  <c:v>273.27534154830369</c:v>
                </c:pt>
                <c:pt idx="155">
                  <c:v>288.73663873000947</c:v>
                </c:pt>
                <c:pt idx="156">
                  <c:v>297.55668050550264</c:v>
                </c:pt>
                <c:pt idx="157">
                  <c:v>305.55330997522412</c:v>
                </c:pt>
                <c:pt idx="158">
                  <c:v>307.84380528964118</c:v>
                </c:pt>
                <c:pt idx="159">
                  <c:v>321.64330569445445</c:v>
                </c:pt>
                <c:pt idx="160">
                  <c:v>318.38952922078903</c:v>
                </c:pt>
                <c:pt idx="161">
                  <c:v>302.8489664492576</c:v>
                </c:pt>
                <c:pt idx="162">
                  <c:v>284.75130925291512</c:v>
                </c:pt>
                <c:pt idx="163">
                  <c:v>274.38172353684701</c:v>
                </c:pt>
                <c:pt idx="164">
                  <c:v>267.7866118305825</c:v>
                </c:pt>
                <c:pt idx="165">
                  <c:v>277.12018394637801</c:v>
                </c:pt>
                <c:pt idx="166">
                  <c:v>242.95173152125267</c:v>
                </c:pt>
                <c:pt idx="167">
                  <c:v>225.44868550210981</c:v>
                </c:pt>
                <c:pt idx="168">
                  <c:v>226.72105955116885</c:v>
                </c:pt>
                <c:pt idx="169">
                  <c:v>228.34366069017895</c:v>
                </c:pt>
                <c:pt idx="170">
                  <c:v>241.26775588578764</c:v>
                </c:pt>
                <c:pt idx="171">
                  <c:v>234.24691190624517</c:v>
                </c:pt>
                <c:pt idx="172">
                  <c:v>252.44198637623882</c:v>
                </c:pt>
                <c:pt idx="173">
                  <c:v>265.63860395548579</c:v>
                </c:pt>
                <c:pt idx="174">
                  <c:v>261.4260560850114</c:v>
                </c:pt>
                <c:pt idx="175">
                  <c:v>266.36506071814705</c:v>
                </c:pt>
                <c:pt idx="176">
                  <c:v>269.47879437091279</c:v>
                </c:pt>
                <c:pt idx="177">
                  <c:v>262.69099579559469</c:v>
                </c:pt>
                <c:pt idx="178">
                  <c:v>263.47400275359223</c:v>
                </c:pt>
                <c:pt idx="179">
                  <c:v>272.02353027412289</c:v>
                </c:pt>
                <c:pt idx="180">
                  <c:v>258.40524976581668</c:v>
                </c:pt>
                <c:pt idx="181">
                  <c:v>291.55233029043262</c:v>
                </c:pt>
                <c:pt idx="182">
                  <c:v>308.8700233716703</c:v>
                </c:pt>
                <c:pt idx="183">
                  <c:v>332.63558288641292</c:v>
                </c:pt>
                <c:pt idx="184">
                  <c:v>333.53328580146263</c:v>
                </c:pt>
                <c:pt idx="185">
                  <c:v>337.11310974870719</c:v>
                </c:pt>
                <c:pt idx="186">
                  <c:v>338.54196521896847</c:v>
                </c:pt>
                <c:pt idx="187">
                  <c:v>338.05794285914749</c:v>
                </c:pt>
                <c:pt idx="188">
                  <c:v>335.44324082327557</c:v>
                </c:pt>
                <c:pt idx="189">
                  <c:v>334.35043128149044</c:v>
                </c:pt>
                <c:pt idx="190">
                  <c:v>340.48342743662056</c:v>
                </c:pt>
                <c:pt idx="191">
                  <c:v>355.2771439016999</c:v>
                </c:pt>
                <c:pt idx="192">
                  <c:v>363.59291660252291</c:v>
                </c:pt>
                <c:pt idx="193">
                  <c:v>362.25098336203081</c:v>
                </c:pt>
                <c:pt idx="194">
                  <c:v>346.02766163024853</c:v>
                </c:pt>
                <c:pt idx="195">
                  <c:v>324.25476367556854</c:v>
                </c:pt>
                <c:pt idx="196">
                  <c:v>340.29485301450228</c:v>
                </c:pt>
                <c:pt idx="197">
                  <c:v>331.65509183598942</c:v>
                </c:pt>
                <c:pt idx="198">
                  <c:v>350.624012772046</c:v>
                </c:pt>
                <c:pt idx="199">
                  <c:v>362.49924392829837</c:v>
                </c:pt>
                <c:pt idx="200">
                  <c:v>373.00695075251861</c:v>
                </c:pt>
                <c:pt idx="201">
                  <c:v>392.21697267600024</c:v>
                </c:pt>
                <c:pt idx="202">
                  <c:v>430.94537470286957</c:v>
                </c:pt>
                <c:pt idx="203">
                  <c:v>455.94441573289265</c:v>
                </c:pt>
                <c:pt idx="204">
                  <c:v>437.74929095840827</c:v>
                </c:pt>
                <c:pt idx="205">
                  <c:v>421.48745887059016</c:v>
                </c:pt>
                <c:pt idx="206">
                  <c:v>422.21134163816549</c:v>
                </c:pt>
                <c:pt idx="207">
                  <c:v>426.79375718396636</c:v>
                </c:pt>
                <c:pt idx="208">
                  <c:v>409.71658975738364</c:v>
                </c:pt>
                <c:pt idx="209">
                  <c:v>428.30289077204236</c:v>
                </c:pt>
                <c:pt idx="210">
                  <c:v>406.98498596901629</c:v>
                </c:pt>
                <c:pt idx="211">
                  <c:v>398.42011764223508</c:v>
                </c:pt>
                <c:pt idx="212">
                  <c:v>403.38254267820639</c:v>
                </c:pt>
                <c:pt idx="213">
                  <c:v>411.13674617915962</c:v>
                </c:pt>
                <c:pt idx="214">
                  <c:v>406.87097304552333</c:v>
                </c:pt>
                <c:pt idx="215">
                  <c:v>354.98464819288336</c:v>
                </c:pt>
                <c:pt idx="216">
                  <c:v>372.37125241514076</c:v>
                </c:pt>
                <c:pt idx="217">
                  <c:v>370.73223032903354</c:v>
                </c:pt>
                <c:pt idx="218">
                  <c:v>387.11875615201484</c:v>
                </c:pt>
                <c:pt idx="219">
                  <c:v>383.03985096957507</c:v>
                </c:pt>
                <c:pt idx="220">
                  <c:v>384.31434291927798</c:v>
                </c:pt>
                <c:pt idx="221">
                  <c:v>394.03620819772686</c:v>
                </c:pt>
                <c:pt idx="222">
                  <c:v>437.45015375216582</c:v>
                </c:pt>
                <c:pt idx="223">
                  <c:v>463.17052877481962</c:v>
                </c:pt>
                <c:pt idx="224">
                  <c:v>469.74781432638196</c:v>
                </c:pt>
                <c:pt idx="225">
                  <c:v>468.73211127038047</c:v>
                </c:pt>
                <c:pt idx="226">
                  <c:v>450.78199767635817</c:v>
                </c:pt>
                <c:pt idx="227">
                  <c:v>481.8107034730794</c:v>
                </c:pt>
                <c:pt idx="228">
                  <c:v>520.79361192063595</c:v>
                </c:pt>
                <c:pt idx="229">
                  <c:v>535.55085925235983</c:v>
                </c:pt>
                <c:pt idx="230">
                  <c:v>516.46601396743779</c:v>
                </c:pt>
                <c:pt idx="231">
                  <c:v>549.25396066617554</c:v>
                </c:pt>
                <c:pt idx="232">
                  <c:v>539.32454474574945</c:v>
                </c:pt>
                <c:pt idx="233">
                  <c:v>534.75972284229067</c:v>
                </c:pt>
                <c:pt idx="234">
                  <c:v>507.83038673239957</c:v>
                </c:pt>
                <c:pt idx="235">
                  <c:v>489.99348607840801</c:v>
                </c:pt>
                <c:pt idx="236">
                  <c:v>498.28313816304791</c:v>
                </c:pt>
                <c:pt idx="237">
                  <c:v>491.65244684320612</c:v>
                </c:pt>
                <c:pt idx="238">
                  <c:v>529.24365710422796</c:v>
                </c:pt>
                <c:pt idx="239">
                  <c:v>557.83556378136302</c:v>
                </c:pt>
                <c:pt idx="240">
                  <c:v>503.19419621667032</c:v>
                </c:pt>
                <c:pt idx="241">
                  <c:v>482.06310869802627</c:v>
                </c:pt>
                <c:pt idx="242">
                  <c:v>493.61660820675536</c:v>
                </c:pt>
                <c:pt idx="243">
                  <c:v>459.87378144978175</c:v>
                </c:pt>
                <c:pt idx="244">
                  <c:v>466.77002234026946</c:v>
                </c:pt>
                <c:pt idx="245">
                  <c:v>434.61979391475558</c:v>
                </c:pt>
                <c:pt idx="246">
                  <c:v>445.73142626158284</c:v>
                </c:pt>
                <c:pt idx="247">
                  <c:v>438.30422524469265</c:v>
                </c:pt>
                <c:pt idx="248">
                  <c:v>414.94511770003254</c:v>
                </c:pt>
                <c:pt idx="249">
                  <c:v>400.67489379015558</c:v>
                </c:pt>
                <c:pt idx="250">
                  <c:v>342.4520807415775</c:v>
                </c:pt>
                <c:pt idx="251">
                  <c:v>341.74670035612536</c:v>
                </c:pt>
                <c:pt idx="252">
                  <c:v>376.81186217774729</c:v>
                </c:pt>
                <c:pt idx="253">
                  <c:v>366.95888955354275</c:v>
                </c:pt>
                <c:pt idx="254">
                  <c:v>361.7160146757451</c:v>
                </c:pt>
                <c:pt idx="255">
                  <c:v>382.10997294121501</c:v>
                </c:pt>
                <c:pt idx="256">
                  <c:v>380.44687724398432</c:v>
                </c:pt>
                <c:pt idx="257">
                  <c:v>397.09234749803556</c:v>
                </c:pt>
                <c:pt idx="258">
                  <c:v>415.14409755352887</c:v>
                </c:pt>
                <c:pt idx="259">
                  <c:v>449.72314068742924</c:v>
                </c:pt>
                <c:pt idx="260">
                  <c:v>551.36124601419556</c:v>
                </c:pt>
                <c:pt idx="261">
                  <c:v>581.88218111522167</c:v>
                </c:pt>
                <c:pt idx="262">
                  <c:v>616.52213859488131</c:v>
                </c:pt>
                <c:pt idx="263">
                  <c:v>585.42797775833378</c:v>
                </c:pt>
                <c:pt idx="264">
                  <c:v>591.00302188988792</c:v>
                </c:pt>
                <c:pt idx="265">
                  <c:v>619.89968673868691</c:v>
                </c:pt>
                <c:pt idx="266">
                  <c:v>622.14797561164301</c:v>
                </c:pt>
                <c:pt idx="267">
                  <c:v>619.11264505294071</c:v>
                </c:pt>
                <c:pt idx="268">
                  <c:v>629.21316280537326</c:v>
                </c:pt>
                <c:pt idx="269">
                  <c:v>640.92317754727742</c:v>
                </c:pt>
                <c:pt idx="270">
                  <c:v>628.2680253048436</c:v>
                </c:pt>
                <c:pt idx="271">
                  <c:v>611.40949982173322</c:v>
                </c:pt>
                <c:pt idx="272">
                  <c:v>517.22539079855255</c:v>
                </c:pt>
                <c:pt idx="273">
                  <c:v>500.39899994268046</c:v>
                </c:pt>
                <c:pt idx="274">
                  <c:v>466.53409469431392</c:v>
                </c:pt>
                <c:pt idx="275">
                  <c:v>487.56994691504406</c:v>
                </c:pt>
                <c:pt idx="276">
                  <c:v>451.28204145011256</c:v>
                </c:pt>
                <c:pt idx="277">
                  <c:v>428.77777007774876</c:v>
                </c:pt>
                <c:pt idx="278">
                  <c:v>421.77400398164167</c:v>
                </c:pt>
                <c:pt idx="279">
                  <c:v>400.83802645782339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ECD-4571-81A8-1AAD62924550}"/>
            </c:ext>
          </c:extLst>
        </c:ser>
        <c:ser>
          <c:idx val="1"/>
          <c:order val="1"/>
          <c:tx>
            <c:strRef>
              <c:f>Average!$G$1</c:f>
              <c:strCache>
                <c:ptCount val="1"/>
                <c:pt idx="0">
                  <c:v>Residential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Average!$A$99:$A$378</c:f>
              <c:numCache>
                <c:formatCode>mmm\-yy</c:formatCode>
                <c:ptCount val="280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  <c:pt idx="234">
                  <c:v>43647</c:v>
                </c:pt>
                <c:pt idx="235">
                  <c:v>43678</c:v>
                </c:pt>
                <c:pt idx="236">
                  <c:v>43709</c:v>
                </c:pt>
                <c:pt idx="237">
                  <c:v>43739</c:v>
                </c:pt>
                <c:pt idx="238">
                  <c:v>43770</c:v>
                </c:pt>
                <c:pt idx="239">
                  <c:v>43800</c:v>
                </c:pt>
                <c:pt idx="240">
                  <c:v>43831</c:v>
                </c:pt>
                <c:pt idx="241">
                  <c:v>43862</c:v>
                </c:pt>
                <c:pt idx="242">
                  <c:v>43891</c:v>
                </c:pt>
                <c:pt idx="243">
                  <c:v>43922</c:v>
                </c:pt>
                <c:pt idx="244">
                  <c:v>43952</c:v>
                </c:pt>
                <c:pt idx="245">
                  <c:v>43983</c:v>
                </c:pt>
                <c:pt idx="246">
                  <c:v>44013</c:v>
                </c:pt>
                <c:pt idx="247">
                  <c:v>44044</c:v>
                </c:pt>
                <c:pt idx="248">
                  <c:v>44075</c:v>
                </c:pt>
                <c:pt idx="249">
                  <c:v>44105</c:v>
                </c:pt>
                <c:pt idx="250">
                  <c:v>44136</c:v>
                </c:pt>
                <c:pt idx="251">
                  <c:v>44166</c:v>
                </c:pt>
                <c:pt idx="252">
                  <c:v>44197</c:v>
                </c:pt>
                <c:pt idx="253">
                  <c:v>44228</c:v>
                </c:pt>
                <c:pt idx="254">
                  <c:v>44256</c:v>
                </c:pt>
                <c:pt idx="255">
                  <c:v>44287</c:v>
                </c:pt>
                <c:pt idx="256">
                  <c:v>44317</c:v>
                </c:pt>
                <c:pt idx="257">
                  <c:v>44348</c:v>
                </c:pt>
                <c:pt idx="258">
                  <c:v>44378</c:v>
                </c:pt>
                <c:pt idx="259">
                  <c:v>44409</c:v>
                </c:pt>
                <c:pt idx="260">
                  <c:v>44440</c:v>
                </c:pt>
                <c:pt idx="261">
                  <c:v>44470</c:v>
                </c:pt>
                <c:pt idx="262">
                  <c:v>44501</c:v>
                </c:pt>
                <c:pt idx="263">
                  <c:v>44531</c:v>
                </c:pt>
                <c:pt idx="264">
                  <c:v>44562</c:v>
                </c:pt>
                <c:pt idx="265">
                  <c:v>44593</c:v>
                </c:pt>
                <c:pt idx="266">
                  <c:v>44621</c:v>
                </c:pt>
                <c:pt idx="267">
                  <c:v>44652</c:v>
                </c:pt>
                <c:pt idx="268">
                  <c:v>44682</c:v>
                </c:pt>
                <c:pt idx="269">
                  <c:v>44713</c:v>
                </c:pt>
                <c:pt idx="270">
                  <c:v>44743</c:v>
                </c:pt>
                <c:pt idx="271">
                  <c:v>44774</c:v>
                </c:pt>
                <c:pt idx="272">
                  <c:v>44805</c:v>
                </c:pt>
                <c:pt idx="273">
                  <c:v>44835</c:v>
                </c:pt>
                <c:pt idx="274">
                  <c:v>44866</c:v>
                </c:pt>
                <c:pt idx="275">
                  <c:v>44896</c:v>
                </c:pt>
                <c:pt idx="276">
                  <c:v>44927</c:v>
                </c:pt>
                <c:pt idx="277">
                  <c:v>44958</c:v>
                </c:pt>
                <c:pt idx="278">
                  <c:v>44986</c:v>
                </c:pt>
                <c:pt idx="279">
                  <c:v>45017</c:v>
                </c:pt>
              </c:numCache>
            </c:numRef>
          </c:cat>
          <c:val>
            <c:numRef>
              <c:f>Average!$L$99:$L$378</c:f>
              <c:numCache>
                <c:formatCode>_(* #,##0.00_);_(* \(#,##0.00\);_(* "-"??_);_(@_)</c:formatCode>
                <c:ptCount val="280"/>
                <c:pt idx="0">
                  <c:v>100</c:v>
                </c:pt>
                <c:pt idx="1">
                  <c:v>100.99328682297362</c:v>
                </c:pt>
                <c:pt idx="2">
                  <c:v>102.53461016504308</c:v>
                </c:pt>
                <c:pt idx="3">
                  <c:v>103.36684855908435</c:v>
                </c:pt>
                <c:pt idx="4">
                  <c:v>104.17079947937333</c:v>
                </c:pt>
                <c:pt idx="5">
                  <c:v>104.87421132391276</c:v>
                </c:pt>
                <c:pt idx="6">
                  <c:v>105.47626585738276</c:v>
                </c:pt>
                <c:pt idx="7">
                  <c:v>106.50668850920424</c:v>
                </c:pt>
                <c:pt idx="8">
                  <c:v>106.80218598050249</c:v>
                </c:pt>
                <c:pt idx="9">
                  <c:v>107.6746937075733</c:v>
                </c:pt>
                <c:pt idx="10">
                  <c:v>108.00047110545216</c:v>
                </c:pt>
                <c:pt idx="11">
                  <c:v>108.81046408358272</c:v>
                </c:pt>
                <c:pt idx="12">
                  <c:v>108.13716357545184</c:v>
                </c:pt>
                <c:pt idx="13">
                  <c:v>108.18062500983399</c:v>
                </c:pt>
                <c:pt idx="14">
                  <c:v>107.99988064975736</c:v>
                </c:pt>
                <c:pt idx="15">
                  <c:v>108.20791775901759</c:v>
                </c:pt>
                <c:pt idx="16">
                  <c:v>108.26984450077337</c:v>
                </c:pt>
                <c:pt idx="17">
                  <c:v>108.29779088011693</c:v>
                </c:pt>
                <c:pt idx="18">
                  <c:v>108.48984804540636</c:v>
                </c:pt>
                <c:pt idx="19">
                  <c:v>108.74187426218984</c:v>
                </c:pt>
                <c:pt idx="20">
                  <c:v>109.1863649826939</c:v>
                </c:pt>
                <c:pt idx="21">
                  <c:v>109.10278088697879</c:v>
                </c:pt>
                <c:pt idx="22">
                  <c:v>109.30640908626812</c:v>
                </c:pt>
                <c:pt idx="23">
                  <c:v>109.15393338135489</c:v>
                </c:pt>
                <c:pt idx="24">
                  <c:v>109.7670333360643</c:v>
                </c:pt>
                <c:pt idx="25">
                  <c:v>110.39054396782859</c:v>
                </c:pt>
                <c:pt idx="26">
                  <c:v>110.80015077078404</c:v>
                </c:pt>
                <c:pt idx="27">
                  <c:v>111.2007150614776</c:v>
                </c:pt>
                <c:pt idx="28">
                  <c:v>111.92746056047351</c:v>
                </c:pt>
                <c:pt idx="29">
                  <c:v>112.78559208185055</c:v>
                </c:pt>
                <c:pt idx="30">
                  <c:v>113.37518906945289</c:v>
                </c:pt>
                <c:pt idx="31">
                  <c:v>113.81500347397427</c:v>
                </c:pt>
                <c:pt idx="32">
                  <c:v>114.24672984087334</c:v>
                </c:pt>
                <c:pt idx="33">
                  <c:v>114.90845773347441</c:v>
                </c:pt>
                <c:pt idx="34">
                  <c:v>115.25040133645393</c:v>
                </c:pt>
                <c:pt idx="35">
                  <c:v>115.81785833398504</c:v>
                </c:pt>
                <c:pt idx="36">
                  <c:v>116.50284827274633</c:v>
                </c:pt>
                <c:pt idx="37">
                  <c:v>116.65473605603511</c:v>
                </c:pt>
                <c:pt idx="38">
                  <c:v>116.99258871695056</c:v>
                </c:pt>
                <c:pt idx="39">
                  <c:v>117.43350890076177</c:v>
                </c:pt>
                <c:pt idx="40">
                  <c:v>117.69419490301959</c:v>
                </c:pt>
                <c:pt idx="41">
                  <c:v>118.16680313140408</c:v>
                </c:pt>
                <c:pt idx="42">
                  <c:v>118.59161887080462</c:v>
                </c:pt>
                <c:pt idx="43">
                  <c:v>119.00650266818882</c:v>
                </c:pt>
                <c:pt idx="44">
                  <c:v>119.36452390457944</c:v>
                </c:pt>
                <c:pt idx="45">
                  <c:v>119.90699638846097</c:v>
                </c:pt>
                <c:pt idx="46">
                  <c:v>120.68629413664202</c:v>
                </c:pt>
                <c:pt idx="47">
                  <c:v>121.68176522929916</c:v>
                </c:pt>
                <c:pt idx="48">
                  <c:v>122.55654194167163</c:v>
                </c:pt>
                <c:pt idx="49">
                  <c:v>123.27416678935342</c:v>
                </c:pt>
                <c:pt idx="50">
                  <c:v>124.77970765017729</c:v>
                </c:pt>
                <c:pt idx="51">
                  <c:v>125.79166695278413</c:v>
                </c:pt>
                <c:pt idx="52">
                  <c:v>126.80876994589319</c:v>
                </c:pt>
                <c:pt idx="53">
                  <c:v>128.01668603242553</c:v>
                </c:pt>
                <c:pt idx="54">
                  <c:v>129.03229100431091</c:v>
                </c:pt>
                <c:pt idx="55">
                  <c:v>129.95681908401161</c:v>
                </c:pt>
                <c:pt idx="56">
                  <c:v>131.59690975209855</c:v>
                </c:pt>
                <c:pt idx="57">
                  <c:v>132.87789317297407</c:v>
                </c:pt>
                <c:pt idx="58">
                  <c:v>134.25617660698504</c:v>
                </c:pt>
                <c:pt idx="59">
                  <c:v>135.9058928865241</c:v>
                </c:pt>
                <c:pt idx="60">
                  <c:v>136.87156751184494</c:v>
                </c:pt>
                <c:pt idx="61">
                  <c:v>139.05012747785671</c:v>
                </c:pt>
                <c:pt idx="62">
                  <c:v>140.04137582733577</c:v>
                </c:pt>
                <c:pt idx="63">
                  <c:v>141.91359298324574</c:v>
                </c:pt>
                <c:pt idx="64">
                  <c:v>143.74975810707085</c:v>
                </c:pt>
                <c:pt idx="65">
                  <c:v>145.41682008464369</c:v>
                </c:pt>
                <c:pt idx="66">
                  <c:v>147.33173960929554</c:v>
                </c:pt>
                <c:pt idx="67">
                  <c:v>149.44642723759125</c:v>
                </c:pt>
                <c:pt idx="68">
                  <c:v>151.49387822723102</c:v>
                </c:pt>
                <c:pt idx="69">
                  <c:v>153.21598256889561</c:v>
                </c:pt>
                <c:pt idx="70">
                  <c:v>155.61165787326144</c:v>
                </c:pt>
                <c:pt idx="71">
                  <c:v>157.17149776369061</c:v>
                </c:pt>
                <c:pt idx="72">
                  <c:v>159.27187062160604</c:v>
                </c:pt>
                <c:pt idx="73">
                  <c:v>160.56993959323162</c:v>
                </c:pt>
                <c:pt idx="74">
                  <c:v>162.54889472574143</c:v>
                </c:pt>
                <c:pt idx="75">
                  <c:v>164.25586982199115</c:v>
                </c:pt>
                <c:pt idx="76">
                  <c:v>166.20151603595451</c:v>
                </c:pt>
                <c:pt idx="77">
                  <c:v>168.25517712429166</c:v>
                </c:pt>
                <c:pt idx="78">
                  <c:v>170.45057429070744</c:v>
                </c:pt>
                <c:pt idx="79">
                  <c:v>172.23047599481589</c:v>
                </c:pt>
                <c:pt idx="80">
                  <c:v>173.4606398622528</c:v>
                </c:pt>
                <c:pt idx="81">
                  <c:v>175.65307289948151</c:v>
                </c:pt>
                <c:pt idx="82">
                  <c:v>177.13383801764022</c:v>
                </c:pt>
                <c:pt idx="83">
                  <c:v>178.64945299606489</c:v>
                </c:pt>
                <c:pt idx="84">
                  <c:v>180.56327565686141</c:v>
                </c:pt>
                <c:pt idx="85">
                  <c:v>182.06341558303492</c:v>
                </c:pt>
                <c:pt idx="86">
                  <c:v>184.2669565434328</c:v>
                </c:pt>
                <c:pt idx="87">
                  <c:v>186.18379353348942</c:v>
                </c:pt>
                <c:pt idx="88">
                  <c:v>188.11767347817553</c:v>
                </c:pt>
                <c:pt idx="89">
                  <c:v>189.61878746162273</c:v>
                </c:pt>
                <c:pt idx="90">
                  <c:v>191.74173842580859</c:v>
                </c:pt>
                <c:pt idx="91">
                  <c:v>194.88751414568998</c:v>
                </c:pt>
                <c:pt idx="92">
                  <c:v>196.81390092153256</c:v>
                </c:pt>
                <c:pt idx="93">
                  <c:v>197.51855472341612</c:v>
                </c:pt>
                <c:pt idx="94">
                  <c:v>197.88635874404216</c:v>
                </c:pt>
                <c:pt idx="95">
                  <c:v>198.59896874891004</c:v>
                </c:pt>
                <c:pt idx="96">
                  <c:v>198.81297022551459</c:v>
                </c:pt>
                <c:pt idx="97">
                  <c:v>199.60950799023462</c:v>
                </c:pt>
                <c:pt idx="98">
                  <c:v>199.08455935286639</c:v>
                </c:pt>
                <c:pt idx="99">
                  <c:v>198.6436864027805</c:v>
                </c:pt>
                <c:pt idx="100">
                  <c:v>198.22890606198729</c:v>
                </c:pt>
                <c:pt idx="101">
                  <c:v>198.32738063503797</c:v>
                </c:pt>
                <c:pt idx="102">
                  <c:v>196.52465325462333</c:v>
                </c:pt>
                <c:pt idx="103">
                  <c:v>193.19039840937725</c:v>
                </c:pt>
                <c:pt idx="104">
                  <c:v>190.49514236905492</c:v>
                </c:pt>
                <c:pt idx="105">
                  <c:v>188.83427112137619</c:v>
                </c:pt>
                <c:pt idx="106">
                  <c:v>187.00416526306344</c:v>
                </c:pt>
                <c:pt idx="107">
                  <c:v>186.02221608970066</c:v>
                </c:pt>
                <c:pt idx="108">
                  <c:v>183.86555239279375</c:v>
                </c:pt>
                <c:pt idx="109">
                  <c:v>182.27701121819499</c:v>
                </c:pt>
                <c:pt idx="110">
                  <c:v>179.25980349789955</c:v>
                </c:pt>
                <c:pt idx="111">
                  <c:v>175.94029436176478</c:v>
                </c:pt>
                <c:pt idx="112">
                  <c:v>172.9430501121424</c:v>
                </c:pt>
                <c:pt idx="113">
                  <c:v>169.85457880871513</c:v>
                </c:pt>
                <c:pt idx="114">
                  <c:v>167.67994006524094</c:v>
                </c:pt>
                <c:pt idx="115">
                  <c:v>166.35257927503176</c:v>
                </c:pt>
                <c:pt idx="116">
                  <c:v>166.35766024005153</c:v>
                </c:pt>
                <c:pt idx="117">
                  <c:v>165.18034537268065</c:v>
                </c:pt>
                <c:pt idx="118">
                  <c:v>164.72895047597748</c:v>
                </c:pt>
                <c:pt idx="119">
                  <c:v>164.13827262277007</c:v>
                </c:pt>
                <c:pt idx="120">
                  <c:v>164.3756744513482</c:v>
                </c:pt>
                <c:pt idx="121">
                  <c:v>163.63623638571886</c:v>
                </c:pt>
                <c:pt idx="122">
                  <c:v>164.23417761808676</c:v>
                </c:pt>
                <c:pt idx="123">
                  <c:v>165.07668536876307</c:v>
                </c:pt>
                <c:pt idx="124">
                  <c:v>165.64503226062106</c:v>
                </c:pt>
                <c:pt idx="125">
                  <c:v>166.28562368286381</c:v>
                </c:pt>
                <c:pt idx="126">
                  <c:v>167.99090622691301</c:v>
                </c:pt>
                <c:pt idx="127">
                  <c:v>168.43691269807528</c:v>
                </c:pt>
                <c:pt idx="128">
                  <c:v>168.57781548275923</c:v>
                </c:pt>
                <c:pt idx="129">
                  <c:v>169.42884473810011</c:v>
                </c:pt>
                <c:pt idx="130">
                  <c:v>169.47351591996772</c:v>
                </c:pt>
                <c:pt idx="131">
                  <c:v>169.99154959536102</c:v>
                </c:pt>
                <c:pt idx="132">
                  <c:v>169.27920476811761</c:v>
                </c:pt>
                <c:pt idx="133">
                  <c:v>168.58454826451401</c:v>
                </c:pt>
                <c:pt idx="134">
                  <c:v>168.460475700628</c:v>
                </c:pt>
                <c:pt idx="135">
                  <c:v>168.41561442244262</c:v>
                </c:pt>
                <c:pt idx="136">
                  <c:v>168.23378310187729</c:v>
                </c:pt>
                <c:pt idx="137">
                  <c:v>167.49645099595014</c:v>
                </c:pt>
                <c:pt idx="138">
                  <c:v>165.76406076383756</c:v>
                </c:pt>
                <c:pt idx="139">
                  <c:v>165.25808005258071</c:v>
                </c:pt>
                <c:pt idx="140">
                  <c:v>164.23746797524637</c:v>
                </c:pt>
                <c:pt idx="141">
                  <c:v>162.79723443629746</c:v>
                </c:pt>
                <c:pt idx="142">
                  <c:v>163.10073536032374</c:v>
                </c:pt>
                <c:pt idx="143">
                  <c:v>160.98711021232535</c:v>
                </c:pt>
                <c:pt idx="144">
                  <c:v>160.63911268307967</c:v>
                </c:pt>
                <c:pt idx="145">
                  <c:v>160.18446900882725</c:v>
                </c:pt>
                <c:pt idx="146">
                  <c:v>159.81226850522728</c:v>
                </c:pt>
                <c:pt idx="147">
                  <c:v>159.52053539754965</c:v>
                </c:pt>
                <c:pt idx="148">
                  <c:v>159.23200560974601</c:v>
                </c:pt>
                <c:pt idx="149">
                  <c:v>159.7074283998181</c:v>
                </c:pt>
                <c:pt idx="150">
                  <c:v>159.64292025505586</c:v>
                </c:pt>
                <c:pt idx="151">
                  <c:v>160.10888106373991</c:v>
                </c:pt>
                <c:pt idx="152">
                  <c:v>160.38289274706773</c:v>
                </c:pt>
                <c:pt idx="153">
                  <c:v>161.71637151230826</c:v>
                </c:pt>
                <c:pt idx="154">
                  <c:v>162.39849362835534</c:v>
                </c:pt>
                <c:pt idx="155">
                  <c:v>163.66215777553504</c:v>
                </c:pt>
                <c:pt idx="156">
                  <c:v>164.12973312631877</c:v>
                </c:pt>
                <c:pt idx="157">
                  <c:v>165.18655637589811</c:v>
                </c:pt>
                <c:pt idx="158">
                  <c:v>166.31715011567891</c:v>
                </c:pt>
                <c:pt idx="159">
                  <c:v>167.79493371090064</c:v>
                </c:pt>
                <c:pt idx="160">
                  <c:v>169.73356656156633</c:v>
                </c:pt>
                <c:pt idx="161">
                  <c:v>170.55857317193619</c:v>
                </c:pt>
                <c:pt idx="162">
                  <c:v>172.29422672057751</c:v>
                </c:pt>
                <c:pt idx="163">
                  <c:v>173.46931853550322</c:v>
                </c:pt>
                <c:pt idx="164">
                  <c:v>175.37526593366121</c:v>
                </c:pt>
                <c:pt idx="165">
                  <c:v>176.38845216583178</c:v>
                </c:pt>
                <c:pt idx="166">
                  <c:v>176.88313488874965</c:v>
                </c:pt>
                <c:pt idx="167">
                  <c:v>178.40733031380356</c:v>
                </c:pt>
                <c:pt idx="168">
                  <c:v>180.91464350155707</c:v>
                </c:pt>
                <c:pt idx="169">
                  <c:v>183.00467570002093</c:v>
                </c:pt>
                <c:pt idx="170">
                  <c:v>184.5044248194431</c:v>
                </c:pt>
                <c:pt idx="171">
                  <c:v>185.86112102505172</c:v>
                </c:pt>
                <c:pt idx="172">
                  <c:v>186.8667499192816</c:v>
                </c:pt>
                <c:pt idx="173">
                  <c:v>188.51983657857215</c:v>
                </c:pt>
                <c:pt idx="174">
                  <c:v>189.87091673747284</c:v>
                </c:pt>
                <c:pt idx="175">
                  <c:v>190.97190375120448</c:v>
                </c:pt>
                <c:pt idx="176">
                  <c:v>191.77600956530247</c:v>
                </c:pt>
                <c:pt idx="177">
                  <c:v>193.29436299757248</c:v>
                </c:pt>
                <c:pt idx="178">
                  <c:v>194.51893325323505</c:v>
                </c:pt>
                <c:pt idx="179">
                  <c:v>195.07617743350843</c:v>
                </c:pt>
                <c:pt idx="180">
                  <c:v>195.64073975639022</c:v>
                </c:pt>
                <c:pt idx="181">
                  <c:v>196.06518488169525</c:v>
                </c:pt>
                <c:pt idx="182">
                  <c:v>196.70954241426696</c:v>
                </c:pt>
                <c:pt idx="183">
                  <c:v>198.09858791279763</c:v>
                </c:pt>
                <c:pt idx="184">
                  <c:v>199.31864756532681</c:v>
                </c:pt>
                <c:pt idx="185">
                  <c:v>200.58059268077125</c:v>
                </c:pt>
                <c:pt idx="186">
                  <c:v>201.52904848649499</c:v>
                </c:pt>
                <c:pt idx="187">
                  <c:v>203.24735030200875</c:v>
                </c:pt>
                <c:pt idx="188">
                  <c:v>204.36635607432817</c:v>
                </c:pt>
                <c:pt idx="189">
                  <c:v>205.45391404817241</c:v>
                </c:pt>
                <c:pt idx="190">
                  <c:v>207.33006468578108</c:v>
                </c:pt>
                <c:pt idx="191">
                  <c:v>208.99785184632489</c:v>
                </c:pt>
                <c:pt idx="192">
                  <c:v>210.66393582458571</c:v>
                </c:pt>
                <c:pt idx="193">
                  <c:v>212.86964067671175</c:v>
                </c:pt>
                <c:pt idx="194">
                  <c:v>215.06219706955812</c:v>
                </c:pt>
                <c:pt idx="195">
                  <c:v>216.43651087940049</c:v>
                </c:pt>
                <c:pt idx="196">
                  <c:v>218.23615595123687</c:v>
                </c:pt>
                <c:pt idx="197">
                  <c:v>219.98164293351454</c:v>
                </c:pt>
                <c:pt idx="198">
                  <c:v>221.98800745473559</c:v>
                </c:pt>
                <c:pt idx="199">
                  <c:v>223.1712624243651</c:v>
                </c:pt>
                <c:pt idx="200">
                  <c:v>224.91937493408025</c:v>
                </c:pt>
                <c:pt idx="201">
                  <c:v>226.85755043612085</c:v>
                </c:pt>
                <c:pt idx="202">
                  <c:v>228.11331696134698</c:v>
                </c:pt>
                <c:pt idx="203">
                  <c:v>229.85866661184915</c:v>
                </c:pt>
                <c:pt idx="204">
                  <c:v>231.02457915211014</c:v>
                </c:pt>
                <c:pt idx="205">
                  <c:v>233.39200468931008</c:v>
                </c:pt>
                <c:pt idx="206">
                  <c:v>235.74037951552137</c:v>
                </c:pt>
                <c:pt idx="207">
                  <c:v>238.37400227711953</c:v>
                </c:pt>
                <c:pt idx="208">
                  <c:v>240.9463777548109</c:v>
                </c:pt>
                <c:pt idx="209">
                  <c:v>243.56169719473908</c:v>
                </c:pt>
                <c:pt idx="210">
                  <c:v>244.63497249413189</c:v>
                </c:pt>
                <c:pt idx="211">
                  <c:v>245.82113301609226</c:v>
                </c:pt>
                <c:pt idx="212">
                  <c:v>247.54867344165416</c:v>
                </c:pt>
                <c:pt idx="213">
                  <c:v>248.82280891348887</c:v>
                </c:pt>
                <c:pt idx="214">
                  <c:v>250.59576905475714</c:v>
                </c:pt>
                <c:pt idx="215">
                  <c:v>252.6792791473089</c:v>
                </c:pt>
                <c:pt idx="216">
                  <c:v>254.38813504052888</c:v>
                </c:pt>
                <c:pt idx="217">
                  <c:v>254.5711212679075</c:v>
                </c:pt>
                <c:pt idx="218">
                  <c:v>256.00392068554902</c:v>
                </c:pt>
                <c:pt idx="219">
                  <c:v>257.76469257854723</c:v>
                </c:pt>
                <c:pt idx="220">
                  <c:v>259.87397877576734</c:v>
                </c:pt>
                <c:pt idx="221">
                  <c:v>262.65009840077676</c:v>
                </c:pt>
                <c:pt idx="222">
                  <c:v>265.80921450836104</c:v>
                </c:pt>
                <c:pt idx="223">
                  <c:v>268.15857945103596</c:v>
                </c:pt>
                <c:pt idx="224">
                  <c:v>269.99911049575314</c:v>
                </c:pt>
                <c:pt idx="225">
                  <c:v>271.77931738692047</c:v>
                </c:pt>
                <c:pt idx="226">
                  <c:v>272.72030800198422</c:v>
                </c:pt>
                <c:pt idx="227">
                  <c:v>273.91008138320592</c:v>
                </c:pt>
                <c:pt idx="228">
                  <c:v>273.70162561026342</c:v>
                </c:pt>
                <c:pt idx="229">
                  <c:v>274.16644360075264</c:v>
                </c:pt>
                <c:pt idx="230">
                  <c:v>274.35883233008883</c:v>
                </c:pt>
                <c:pt idx="231">
                  <c:v>274.05551922587466</c:v>
                </c:pt>
                <c:pt idx="232">
                  <c:v>273.59602896710572</c:v>
                </c:pt>
                <c:pt idx="233">
                  <c:v>272.21081789129448</c:v>
                </c:pt>
                <c:pt idx="234">
                  <c:v>271.23885008504817</c:v>
                </c:pt>
                <c:pt idx="235">
                  <c:v>270.96025796403597</c:v>
                </c:pt>
                <c:pt idx="236">
                  <c:v>270.63204138921304</c:v>
                </c:pt>
                <c:pt idx="237">
                  <c:v>270.58909845854248</c:v>
                </c:pt>
                <c:pt idx="238">
                  <c:v>270.87665837393286</c:v>
                </c:pt>
                <c:pt idx="239">
                  <c:v>272.62242479938169</c:v>
                </c:pt>
                <c:pt idx="240">
                  <c:v>273.01917242782713</c:v>
                </c:pt>
                <c:pt idx="241">
                  <c:v>274.67318027965791</c:v>
                </c:pt>
                <c:pt idx="242">
                  <c:v>276.97806509644562</c:v>
                </c:pt>
                <c:pt idx="243">
                  <c:v>278.22389063960588</c:v>
                </c:pt>
                <c:pt idx="244">
                  <c:v>277.43087917426624</c:v>
                </c:pt>
                <c:pt idx="245">
                  <c:v>279.11204355241046</c:v>
                </c:pt>
                <c:pt idx="246">
                  <c:v>281.25116108313847</c:v>
                </c:pt>
                <c:pt idx="247">
                  <c:v>285.34702143221813</c:v>
                </c:pt>
                <c:pt idx="248">
                  <c:v>289.7143198590403</c:v>
                </c:pt>
                <c:pt idx="249">
                  <c:v>293.79975408095231</c:v>
                </c:pt>
                <c:pt idx="250">
                  <c:v>298.12885044862804</c:v>
                </c:pt>
                <c:pt idx="251">
                  <c:v>299.66342892731558</c:v>
                </c:pt>
                <c:pt idx="252">
                  <c:v>303.95750235525708</c:v>
                </c:pt>
                <c:pt idx="253">
                  <c:v>307.28379453089423</c:v>
                </c:pt>
                <c:pt idx="254">
                  <c:v>311.77629293828721</c:v>
                </c:pt>
                <c:pt idx="255">
                  <c:v>318.16597233057342</c:v>
                </c:pt>
                <c:pt idx="256">
                  <c:v>325.95596109665172</c:v>
                </c:pt>
                <c:pt idx="257">
                  <c:v>331.53984657680604</c:v>
                </c:pt>
                <c:pt idx="258">
                  <c:v>338.75636627369101</c:v>
                </c:pt>
                <c:pt idx="259">
                  <c:v>343.80094187683682</c:v>
                </c:pt>
                <c:pt idx="260">
                  <c:v>348.36018415669048</c:v>
                </c:pt>
                <c:pt idx="261">
                  <c:v>352.6411714148158</c:v>
                </c:pt>
                <c:pt idx="262">
                  <c:v>356.96241556825618</c:v>
                </c:pt>
                <c:pt idx="263">
                  <c:v>362.66919170317465</c:v>
                </c:pt>
                <c:pt idx="264">
                  <c:v>366.25335676283015</c:v>
                </c:pt>
                <c:pt idx="265">
                  <c:v>371.49426844298802</c:v>
                </c:pt>
                <c:pt idx="266">
                  <c:v>377.11640609691915</c:v>
                </c:pt>
                <c:pt idx="267">
                  <c:v>383.1275328524755</c:v>
                </c:pt>
                <c:pt idx="268">
                  <c:v>388.53355785092742</c:v>
                </c:pt>
                <c:pt idx="269">
                  <c:v>391.95974835672848</c:v>
                </c:pt>
                <c:pt idx="270">
                  <c:v>394.70512074580193</c:v>
                </c:pt>
                <c:pt idx="271">
                  <c:v>395.19232747087119</c:v>
                </c:pt>
                <c:pt idx="272">
                  <c:v>396.60144261246336</c:v>
                </c:pt>
                <c:pt idx="273">
                  <c:v>398.25461123239074</c:v>
                </c:pt>
                <c:pt idx="274">
                  <c:v>397.67403547111263</c:v>
                </c:pt>
                <c:pt idx="275">
                  <c:v>395.35359971929091</c:v>
                </c:pt>
                <c:pt idx="276">
                  <c:v>395.08623903142029</c:v>
                </c:pt>
                <c:pt idx="277">
                  <c:v>393.84997731050004</c:v>
                </c:pt>
                <c:pt idx="278">
                  <c:v>390.48542260103648</c:v>
                </c:pt>
                <c:pt idx="279">
                  <c:v>386.39939307936856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ECD-4571-81A8-1AAD62924550}"/>
            </c:ext>
          </c:extLst>
        </c:ser>
        <c:ser>
          <c:idx val="2"/>
          <c:order val="2"/>
          <c:tx>
            <c:strRef>
              <c:f>Average!$N$1</c:f>
              <c:strCache>
                <c:ptCount val="1"/>
                <c:pt idx="0">
                  <c:v>Condo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Average!$A$99:$A$378</c:f>
              <c:numCache>
                <c:formatCode>mmm\-yy</c:formatCode>
                <c:ptCount val="280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  <c:pt idx="234">
                  <c:v>43647</c:v>
                </c:pt>
                <c:pt idx="235">
                  <c:v>43678</c:v>
                </c:pt>
                <c:pt idx="236">
                  <c:v>43709</c:v>
                </c:pt>
                <c:pt idx="237">
                  <c:v>43739</c:v>
                </c:pt>
                <c:pt idx="238">
                  <c:v>43770</c:v>
                </c:pt>
                <c:pt idx="239">
                  <c:v>43800</c:v>
                </c:pt>
                <c:pt idx="240">
                  <c:v>43831</c:v>
                </c:pt>
                <c:pt idx="241">
                  <c:v>43862</c:v>
                </c:pt>
                <c:pt idx="242">
                  <c:v>43891</c:v>
                </c:pt>
                <c:pt idx="243">
                  <c:v>43922</c:v>
                </c:pt>
                <c:pt idx="244">
                  <c:v>43952</c:v>
                </c:pt>
                <c:pt idx="245">
                  <c:v>43983</c:v>
                </c:pt>
                <c:pt idx="246">
                  <c:v>44013</c:v>
                </c:pt>
                <c:pt idx="247">
                  <c:v>44044</c:v>
                </c:pt>
                <c:pt idx="248">
                  <c:v>44075</c:v>
                </c:pt>
                <c:pt idx="249">
                  <c:v>44105</c:v>
                </c:pt>
                <c:pt idx="250">
                  <c:v>44136</c:v>
                </c:pt>
                <c:pt idx="251">
                  <c:v>44166</c:v>
                </c:pt>
                <c:pt idx="252">
                  <c:v>44197</c:v>
                </c:pt>
                <c:pt idx="253">
                  <c:v>44228</c:v>
                </c:pt>
                <c:pt idx="254">
                  <c:v>44256</c:v>
                </c:pt>
                <c:pt idx="255">
                  <c:v>44287</c:v>
                </c:pt>
                <c:pt idx="256">
                  <c:v>44317</c:v>
                </c:pt>
                <c:pt idx="257">
                  <c:v>44348</c:v>
                </c:pt>
                <c:pt idx="258">
                  <c:v>44378</c:v>
                </c:pt>
                <c:pt idx="259">
                  <c:v>44409</c:v>
                </c:pt>
                <c:pt idx="260">
                  <c:v>44440</c:v>
                </c:pt>
                <c:pt idx="261">
                  <c:v>44470</c:v>
                </c:pt>
                <c:pt idx="262">
                  <c:v>44501</c:v>
                </c:pt>
                <c:pt idx="263">
                  <c:v>44531</c:v>
                </c:pt>
                <c:pt idx="264">
                  <c:v>44562</c:v>
                </c:pt>
                <c:pt idx="265">
                  <c:v>44593</c:v>
                </c:pt>
                <c:pt idx="266">
                  <c:v>44621</c:v>
                </c:pt>
                <c:pt idx="267">
                  <c:v>44652</c:v>
                </c:pt>
                <c:pt idx="268">
                  <c:v>44682</c:v>
                </c:pt>
                <c:pt idx="269">
                  <c:v>44713</c:v>
                </c:pt>
                <c:pt idx="270">
                  <c:v>44743</c:v>
                </c:pt>
                <c:pt idx="271">
                  <c:v>44774</c:v>
                </c:pt>
                <c:pt idx="272">
                  <c:v>44805</c:v>
                </c:pt>
                <c:pt idx="273">
                  <c:v>44835</c:v>
                </c:pt>
                <c:pt idx="274">
                  <c:v>44866</c:v>
                </c:pt>
                <c:pt idx="275">
                  <c:v>44896</c:v>
                </c:pt>
                <c:pt idx="276">
                  <c:v>44927</c:v>
                </c:pt>
                <c:pt idx="277">
                  <c:v>44958</c:v>
                </c:pt>
                <c:pt idx="278">
                  <c:v>44986</c:v>
                </c:pt>
                <c:pt idx="279">
                  <c:v>45017</c:v>
                </c:pt>
              </c:numCache>
            </c:numRef>
          </c:cat>
          <c:val>
            <c:numRef>
              <c:f>Average!$S$99:$S$378</c:f>
              <c:numCache>
                <c:formatCode>_(* #,##0.00_);_(* \(#,##0.00\);_(* "-"??_);_(@_)</c:formatCode>
                <c:ptCount val="280"/>
                <c:pt idx="0">
                  <c:v>100</c:v>
                </c:pt>
                <c:pt idx="1">
                  <c:v>101.59526221771252</c:v>
                </c:pt>
                <c:pt idx="2">
                  <c:v>103.67826791862558</c:v>
                </c:pt>
                <c:pt idx="3">
                  <c:v>104.83212334348295</c:v>
                </c:pt>
                <c:pt idx="4">
                  <c:v>106.51715444301972</c:v>
                </c:pt>
                <c:pt idx="5">
                  <c:v>106.70696677618643</c:v>
                </c:pt>
                <c:pt idx="6">
                  <c:v>107.81344114924501</c:v>
                </c:pt>
                <c:pt idx="7">
                  <c:v>108.1273692372943</c:v>
                </c:pt>
                <c:pt idx="8">
                  <c:v>108.42808757928873</c:v>
                </c:pt>
                <c:pt idx="9">
                  <c:v>109.17969748848024</c:v>
                </c:pt>
                <c:pt idx="10">
                  <c:v>110.08605578391963</c:v>
                </c:pt>
                <c:pt idx="11">
                  <c:v>110.92951184745685</c:v>
                </c:pt>
                <c:pt idx="12">
                  <c:v>110.26962529378531</c:v>
                </c:pt>
                <c:pt idx="13">
                  <c:v>109.70888022549018</c:v>
                </c:pt>
                <c:pt idx="14">
                  <c:v>108.85581395202017</c:v>
                </c:pt>
                <c:pt idx="15">
                  <c:v>109.47427781754689</c:v>
                </c:pt>
                <c:pt idx="16">
                  <c:v>108.80256667337503</c:v>
                </c:pt>
                <c:pt idx="17">
                  <c:v>109.57632540251655</c:v>
                </c:pt>
                <c:pt idx="18">
                  <c:v>109.82593753112299</c:v>
                </c:pt>
                <c:pt idx="19">
                  <c:v>111.09159096648965</c:v>
                </c:pt>
                <c:pt idx="20">
                  <c:v>111.47284228184215</c:v>
                </c:pt>
                <c:pt idx="21">
                  <c:v>111.24000998843988</c:v>
                </c:pt>
                <c:pt idx="22">
                  <c:v>110.75483421542378</c:v>
                </c:pt>
                <c:pt idx="23">
                  <c:v>110.37655892117742</c:v>
                </c:pt>
                <c:pt idx="24">
                  <c:v>110.82761072371719</c:v>
                </c:pt>
                <c:pt idx="25">
                  <c:v>111.18771704661445</c:v>
                </c:pt>
                <c:pt idx="26">
                  <c:v>111.71674561239759</c:v>
                </c:pt>
                <c:pt idx="27">
                  <c:v>112.40114183524926</c:v>
                </c:pt>
                <c:pt idx="28">
                  <c:v>113.09366620473018</c:v>
                </c:pt>
                <c:pt idx="29">
                  <c:v>113.28706015824817</c:v>
                </c:pt>
                <c:pt idx="30">
                  <c:v>113.62350907159718</c:v>
                </c:pt>
                <c:pt idx="31">
                  <c:v>113.51829061184729</c:v>
                </c:pt>
                <c:pt idx="32">
                  <c:v>114.89137204393589</c:v>
                </c:pt>
                <c:pt idx="33">
                  <c:v>115.80644018006872</c:v>
                </c:pt>
                <c:pt idx="34">
                  <c:v>116.44993009566345</c:v>
                </c:pt>
                <c:pt idx="35">
                  <c:v>117.29832596971593</c:v>
                </c:pt>
                <c:pt idx="36">
                  <c:v>118.10486440594158</c:v>
                </c:pt>
                <c:pt idx="37">
                  <c:v>118.20894054405952</c:v>
                </c:pt>
                <c:pt idx="38">
                  <c:v>119.11965868182951</c:v>
                </c:pt>
                <c:pt idx="39">
                  <c:v>118.90546853180413</c:v>
                </c:pt>
                <c:pt idx="40">
                  <c:v>119.54128610343163</c:v>
                </c:pt>
                <c:pt idx="41">
                  <c:v>120.24788453544591</c:v>
                </c:pt>
                <c:pt idx="42">
                  <c:v>120.22207317411754</c:v>
                </c:pt>
                <c:pt idx="43">
                  <c:v>120.80347425212756</c:v>
                </c:pt>
                <c:pt idx="44">
                  <c:v>121.01541583357691</c:v>
                </c:pt>
                <c:pt idx="45">
                  <c:v>121.93900496465156</c:v>
                </c:pt>
                <c:pt idx="46">
                  <c:v>122.94584262036112</c:v>
                </c:pt>
                <c:pt idx="47">
                  <c:v>123.57454153304552</c:v>
                </c:pt>
                <c:pt idx="48">
                  <c:v>124.77860914532287</c:v>
                </c:pt>
                <c:pt idx="49">
                  <c:v>126.22724614576582</c:v>
                </c:pt>
                <c:pt idx="50">
                  <c:v>126.80864427763638</c:v>
                </c:pt>
                <c:pt idx="51">
                  <c:v>128.37785477487327</c:v>
                </c:pt>
                <c:pt idx="52">
                  <c:v>129.21963307736513</c:v>
                </c:pt>
                <c:pt idx="53">
                  <c:v>130.47450248554097</c:v>
                </c:pt>
                <c:pt idx="54">
                  <c:v>131.67060159754945</c:v>
                </c:pt>
                <c:pt idx="55">
                  <c:v>132.27106903614506</c:v>
                </c:pt>
                <c:pt idx="56">
                  <c:v>132.66555829674405</c:v>
                </c:pt>
                <c:pt idx="57">
                  <c:v>133.12545973977169</c:v>
                </c:pt>
                <c:pt idx="58">
                  <c:v>134.03092279096794</c:v>
                </c:pt>
                <c:pt idx="59">
                  <c:v>135.23051202201586</c:v>
                </c:pt>
                <c:pt idx="60">
                  <c:v>136.98486460158404</c:v>
                </c:pt>
                <c:pt idx="61">
                  <c:v>137.54908390453019</c:v>
                </c:pt>
                <c:pt idx="62">
                  <c:v>138.63164061480427</c:v>
                </c:pt>
                <c:pt idx="63">
                  <c:v>138.41888697263241</c:v>
                </c:pt>
                <c:pt idx="64">
                  <c:v>139.16009506675618</c:v>
                </c:pt>
                <c:pt idx="65">
                  <c:v>139.49216111793118</c:v>
                </c:pt>
                <c:pt idx="66">
                  <c:v>141.0095176298197</c:v>
                </c:pt>
                <c:pt idx="67">
                  <c:v>143.12007312858879</c:v>
                </c:pt>
                <c:pt idx="68">
                  <c:v>145.41890733859225</c:v>
                </c:pt>
                <c:pt idx="69">
                  <c:v>147.71619429018895</c:v>
                </c:pt>
                <c:pt idx="70">
                  <c:v>148.69578099183053</c:v>
                </c:pt>
                <c:pt idx="71">
                  <c:v>149.36149570774444</c:v>
                </c:pt>
                <c:pt idx="72">
                  <c:v>151.0404581930062</c:v>
                </c:pt>
                <c:pt idx="73">
                  <c:v>152.40295249387742</c:v>
                </c:pt>
                <c:pt idx="74">
                  <c:v>153.96768411011888</c:v>
                </c:pt>
                <c:pt idx="75">
                  <c:v>156.58903561776273</c:v>
                </c:pt>
                <c:pt idx="76">
                  <c:v>159.00573906278191</c:v>
                </c:pt>
                <c:pt idx="77">
                  <c:v>161.23690309001623</c:v>
                </c:pt>
                <c:pt idx="78">
                  <c:v>162.57064889832122</c:v>
                </c:pt>
                <c:pt idx="79">
                  <c:v>164.14556119929324</c:v>
                </c:pt>
                <c:pt idx="80">
                  <c:v>164.82120919788343</c:v>
                </c:pt>
                <c:pt idx="81">
                  <c:v>165.89305306970448</c:v>
                </c:pt>
                <c:pt idx="82">
                  <c:v>168.5664454333378</c:v>
                </c:pt>
                <c:pt idx="83">
                  <c:v>171.26233760086345</c:v>
                </c:pt>
                <c:pt idx="84">
                  <c:v>171.73309727137007</c:v>
                </c:pt>
                <c:pt idx="85">
                  <c:v>174.47752488932503</c:v>
                </c:pt>
                <c:pt idx="86">
                  <c:v>177.75412069451227</c:v>
                </c:pt>
                <c:pt idx="87">
                  <c:v>180.13659998088082</c:v>
                </c:pt>
                <c:pt idx="88">
                  <c:v>182.61721582621382</c:v>
                </c:pt>
                <c:pt idx="89">
                  <c:v>184.19522653393977</c:v>
                </c:pt>
                <c:pt idx="90">
                  <c:v>186.23538640419224</c:v>
                </c:pt>
                <c:pt idx="91">
                  <c:v>187.5730155587402</c:v>
                </c:pt>
                <c:pt idx="92">
                  <c:v>188.93232494473426</c:v>
                </c:pt>
                <c:pt idx="93">
                  <c:v>190.24134271356013</c:v>
                </c:pt>
                <c:pt idx="94">
                  <c:v>190.79023154458375</c:v>
                </c:pt>
                <c:pt idx="95">
                  <c:v>190.98309981870179</c:v>
                </c:pt>
                <c:pt idx="96">
                  <c:v>191.53655188193972</c:v>
                </c:pt>
                <c:pt idx="97">
                  <c:v>191.32765110457203</c:v>
                </c:pt>
                <c:pt idx="98">
                  <c:v>190.39526065612594</c:v>
                </c:pt>
                <c:pt idx="99">
                  <c:v>190.10700431067741</c:v>
                </c:pt>
                <c:pt idx="100">
                  <c:v>189.60210915122147</c:v>
                </c:pt>
                <c:pt idx="101">
                  <c:v>189.67793748968376</c:v>
                </c:pt>
                <c:pt idx="102">
                  <c:v>189.04480947153525</c:v>
                </c:pt>
                <c:pt idx="103">
                  <c:v>188.83818780454123</c:v>
                </c:pt>
                <c:pt idx="104">
                  <c:v>189.1440051012471</c:v>
                </c:pt>
                <c:pt idx="105">
                  <c:v>189.15084296404589</c:v>
                </c:pt>
                <c:pt idx="106">
                  <c:v>189.44195898021522</c:v>
                </c:pt>
                <c:pt idx="107">
                  <c:v>190.12162533243765</c:v>
                </c:pt>
                <c:pt idx="108">
                  <c:v>189.94119394158386</c:v>
                </c:pt>
                <c:pt idx="109">
                  <c:v>188.38824435852538</c:v>
                </c:pt>
                <c:pt idx="110">
                  <c:v>187.69804340922337</c:v>
                </c:pt>
                <c:pt idx="111">
                  <c:v>188.86770238116947</c:v>
                </c:pt>
                <c:pt idx="112">
                  <c:v>188.91553957504456</c:v>
                </c:pt>
                <c:pt idx="113">
                  <c:v>187.89027646349263</c:v>
                </c:pt>
                <c:pt idx="114">
                  <c:v>187.46085586294438</c:v>
                </c:pt>
                <c:pt idx="115">
                  <c:v>186.49891228588879</c:v>
                </c:pt>
                <c:pt idx="116">
                  <c:v>184.86126288006648</c:v>
                </c:pt>
                <c:pt idx="117">
                  <c:v>183.97361518089036</c:v>
                </c:pt>
                <c:pt idx="118">
                  <c:v>182.99852907631058</c:v>
                </c:pt>
                <c:pt idx="119">
                  <c:v>181.79114402524041</c:v>
                </c:pt>
                <c:pt idx="120">
                  <c:v>182.46399586508144</c:v>
                </c:pt>
                <c:pt idx="121">
                  <c:v>184.03450634505896</c:v>
                </c:pt>
                <c:pt idx="122">
                  <c:v>183.19970246269958</c:v>
                </c:pt>
                <c:pt idx="123">
                  <c:v>181.26337843551192</c:v>
                </c:pt>
                <c:pt idx="124">
                  <c:v>180.02474329496803</c:v>
                </c:pt>
                <c:pt idx="125">
                  <c:v>179.76442588041505</c:v>
                </c:pt>
                <c:pt idx="126">
                  <c:v>182.01189972717125</c:v>
                </c:pt>
                <c:pt idx="127">
                  <c:v>183.63998196859856</c:v>
                </c:pt>
                <c:pt idx="128">
                  <c:v>184.01959655861691</c:v>
                </c:pt>
                <c:pt idx="129">
                  <c:v>184.44948307068481</c:v>
                </c:pt>
                <c:pt idx="130">
                  <c:v>186.05276075834198</c:v>
                </c:pt>
                <c:pt idx="131">
                  <c:v>187.0411367704173</c:v>
                </c:pt>
                <c:pt idx="132">
                  <c:v>185.53485820753752</c:v>
                </c:pt>
                <c:pt idx="133">
                  <c:v>188.93674626206118</c:v>
                </c:pt>
                <c:pt idx="134">
                  <c:v>188.83865722338916</c:v>
                </c:pt>
                <c:pt idx="135">
                  <c:v>189.98268400950343</c:v>
                </c:pt>
                <c:pt idx="136">
                  <c:v>188.28721225599048</c:v>
                </c:pt>
                <c:pt idx="137">
                  <c:v>188.06652376831764</c:v>
                </c:pt>
                <c:pt idx="138">
                  <c:v>184.52417471930215</c:v>
                </c:pt>
                <c:pt idx="139">
                  <c:v>182.43728823821291</c:v>
                </c:pt>
                <c:pt idx="140">
                  <c:v>180.75271497582273</c:v>
                </c:pt>
                <c:pt idx="141">
                  <c:v>178.45080993213426</c:v>
                </c:pt>
                <c:pt idx="142">
                  <c:v>175.13431749796152</c:v>
                </c:pt>
                <c:pt idx="143">
                  <c:v>173.87897752218424</c:v>
                </c:pt>
                <c:pt idx="144">
                  <c:v>171.2161806895694</c:v>
                </c:pt>
                <c:pt idx="145">
                  <c:v>164.1937251045488</c:v>
                </c:pt>
                <c:pt idx="146">
                  <c:v>163.69365078897496</c:v>
                </c:pt>
                <c:pt idx="147">
                  <c:v>162.13425496827497</c:v>
                </c:pt>
                <c:pt idx="148">
                  <c:v>162.89758398566855</c:v>
                </c:pt>
                <c:pt idx="149">
                  <c:v>162.3983128113064</c:v>
                </c:pt>
                <c:pt idx="150">
                  <c:v>161.22655413240219</c:v>
                </c:pt>
                <c:pt idx="151">
                  <c:v>159.25781091347241</c:v>
                </c:pt>
                <c:pt idx="152">
                  <c:v>159.23895770937887</c:v>
                </c:pt>
                <c:pt idx="153">
                  <c:v>160.14408103385969</c:v>
                </c:pt>
                <c:pt idx="154">
                  <c:v>161.11220307131384</c:v>
                </c:pt>
                <c:pt idx="155">
                  <c:v>160.80229476605243</c:v>
                </c:pt>
                <c:pt idx="156">
                  <c:v>161.32227875222975</c:v>
                </c:pt>
                <c:pt idx="157">
                  <c:v>163.9598774864709</c:v>
                </c:pt>
                <c:pt idx="158">
                  <c:v>164.86091876150238</c:v>
                </c:pt>
                <c:pt idx="159">
                  <c:v>163.93344057680275</c:v>
                </c:pt>
                <c:pt idx="160">
                  <c:v>163.55728316013995</c:v>
                </c:pt>
                <c:pt idx="161">
                  <c:v>164.34603429124698</c:v>
                </c:pt>
                <c:pt idx="162">
                  <c:v>166.47967102722518</c:v>
                </c:pt>
                <c:pt idx="163">
                  <c:v>169.0008927872536</c:v>
                </c:pt>
                <c:pt idx="164">
                  <c:v>170.70756805625606</c:v>
                </c:pt>
                <c:pt idx="165">
                  <c:v>170.99720123121742</c:v>
                </c:pt>
                <c:pt idx="166">
                  <c:v>171.40005746104586</c:v>
                </c:pt>
                <c:pt idx="167">
                  <c:v>171.96135055208961</c:v>
                </c:pt>
                <c:pt idx="168">
                  <c:v>175.31161146859856</c:v>
                </c:pt>
                <c:pt idx="169">
                  <c:v>178.37074762110336</c:v>
                </c:pt>
                <c:pt idx="170">
                  <c:v>179.53367798629097</c:v>
                </c:pt>
                <c:pt idx="171">
                  <c:v>181.52505949331112</c:v>
                </c:pt>
                <c:pt idx="172">
                  <c:v>183.97041393270882</c:v>
                </c:pt>
                <c:pt idx="173">
                  <c:v>185.73905095656141</c:v>
                </c:pt>
                <c:pt idx="174">
                  <c:v>187.31851923977305</c:v>
                </c:pt>
                <c:pt idx="175">
                  <c:v>187.99497517334314</c:v>
                </c:pt>
                <c:pt idx="176">
                  <c:v>189.43643818888609</c:v>
                </c:pt>
                <c:pt idx="177">
                  <c:v>191.28897470128862</c:v>
                </c:pt>
                <c:pt idx="178">
                  <c:v>192.16750958458968</c:v>
                </c:pt>
                <c:pt idx="179">
                  <c:v>192.52045975096709</c:v>
                </c:pt>
                <c:pt idx="180">
                  <c:v>192.78236564187176</c:v>
                </c:pt>
                <c:pt idx="181">
                  <c:v>191.60457927376086</c:v>
                </c:pt>
                <c:pt idx="182">
                  <c:v>191.62074065663469</c:v>
                </c:pt>
                <c:pt idx="183">
                  <c:v>192.03012413207975</c:v>
                </c:pt>
                <c:pt idx="184">
                  <c:v>192.49371218563724</c:v>
                </c:pt>
                <c:pt idx="185">
                  <c:v>193.10800126665484</c:v>
                </c:pt>
                <c:pt idx="186">
                  <c:v>194.33770260695886</c:v>
                </c:pt>
                <c:pt idx="187">
                  <c:v>198.43081826039977</c:v>
                </c:pt>
                <c:pt idx="188">
                  <c:v>201.71753680210441</c:v>
                </c:pt>
                <c:pt idx="189">
                  <c:v>203.02542484716551</c:v>
                </c:pt>
                <c:pt idx="190">
                  <c:v>204.02897972523914</c:v>
                </c:pt>
                <c:pt idx="191">
                  <c:v>205.9183795955702</c:v>
                </c:pt>
                <c:pt idx="192">
                  <c:v>206.27204376489001</c:v>
                </c:pt>
                <c:pt idx="193">
                  <c:v>208.51319362565096</c:v>
                </c:pt>
                <c:pt idx="194">
                  <c:v>210.33465413270676</c:v>
                </c:pt>
                <c:pt idx="195">
                  <c:v>212.14844262054956</c:v>
                </c:pt>
                <c:pt idx="196">
                  <c:v>213.5106503488673</c:v>
                </c:pt>
                <c:pt idx="197">
                  <c:v>215.54680618668837</c:v>
                </c:pt>
                <c:pt idx="198">
                  <c:v>219.22846980123458</c:v>
                </c:pt>
                <c:pt idx="199">
                  <c:v>221.96495114209179</c:v>
                </c:pt>
                <c:pt idx="200">
                  <c:v>221.92150242300301</c:v>
                </c:pt>
                <c:pt idx="201">
                  <c:v>223.00750470992813</c:v>
                </c:pt>
                <c:pt idx="202">
                  <c:v>226.82965575582531</c:v>
                </c:pt>
                <c:pt idx="203">
                  <c:v>227.85753116932983</c:v>
                </c:pt>
                <c:pt idx="204">
                  <c:v>231.81593319152952</c:v>
                </c:pt>
                <c:pt idx="205">
                  <c:v>233.9065634552901</c:v>
                </c:pt>
                <c:pt idx="206">
                  <c:v>236.10903752934178</c:v>
                </c:pt>
                <c:pt idx="207">
                  <c:v>237.84997142717302</c:v>
                </c:pt>
                <c:pt idx="208">
                  <c:v>240.37613867165604</c:v>
                </c:pt>
                <c:pt idx="209">
                  <c:v>242.31438164047023</c:v>
                </c:pt>
                <c:pt idx="210">
                  <c:v>240.8309349199063</c:v>
                </c:pt>
                <c:pt idx="211">
                  <c:v>238.35479234254913</c:v>
                </c:pt>
                <c:pt idx="212">
                  <c:v>239.41903830930039</c:v>
                </c:pt>
                <c:pt idx="213">
                  <c:v>241.54272331253142</c:v>
                </c:pt>
                <c:pt idx="214">
                  <c:v>241.27566106632568</c:v>
                </c:pt>
                <c:pt idx="215">
                  <c:v>244.64303243017753</c:v>
                </c:pt>
                <c:pt idx="216">
                  <c:v>245.17506073108646</c:v>
                </c:pt>
                <c:pt idx="217">
                  <c:v>247.3224177750516</c:v>
                </c:pt>
                <c:pt idx="218">
                  <c:v>251.82702603883504</c:v>
                </c:pt>
                <c:pt idx="219">
                  <c:v>255.98301687169143</c:v>
                </c:pt>
                <c:pt idx="220">
                  <c:v>259.64088265088225</c:v>
                </c:pt>
                <c:pt idx="221">
                  <c:v>263.15110996059735</c:v>
                </c:pt>
                <c:pt idx="222">
                  <c:v>266.32701292386099</c:v>
                </c:pt>
                <c:pt idx="223">
                  <c:v>270.32740410428033</c:v>
                </c:pt>
                <c:pt idx="224">
                  <c:v>273.48465607993234</c:v>
                </c:pt>
                <c:pt idx="225">
                  <c:v>276.51426203715471</c:v>
                </c:pt>
                <c:pt idx="226">
                  <c:v>279.26689267401406</c:v>
                </c:pt>
                <c:pt idx="227">
                  <c:v>280.67495841864564</c:v>
                </c:pt>
                <c:pt idx="228">
                  <c:v>281.32522328690828</c:v>
                </c:pt>
                <c:pt idx="229">
                  <c:v>280.12949983763093</c:v>
                </c:pt>
                <c:pt idx="230">
                  <c:v>279.07941502906056</c:v>
                </c:pt>
                <c:pt idx="231">
                  <c:v>277.3123179443358</c:v>
                </c:pt>
                <c:pt idx="232">
                  <c:v>277.24869926158647</c:v>
                </c:pt>
                <c:pt idx="233">
                  <c:v>276.28398822351335</c:v>
                </c:pt>
                <c:pt idx="234">
                  <c:v>276.22275828174929</c:v>
                </c:pt>
                <c:pt idx="235">
                  <c:v>274.96214576388502</c:v>
                </c:pt>
                <c:pt idx="236">
                  <c:v>272.37539013066691</c:v>
                </c:pt>
                <c:pt idx="237">
                  <c:v>270.92743699925848</c:v>
                </c:pt>
                <c:pt idx="238">
                  <c:v>271.31032521603743</c:v>
                </c:pt>
                <c:pt idx="239">
                  <c:v>270.53093924836014</c:v>
                </c:pt>
                <c:pt idx="240">
                  <c:v>271.99407430514748</c:v>
                </c:pt>
                <c:pt idx="241">
                  <c:v>274.54083103905305</c:v>
                </c:pt>
                <c:pt idx="242">
                  <c:v>276.15232303280368</c:v>
                </c:pt>
                <c:pt idx="243">
                  <c:v>279.11237861536944</c:v>
                </c:pt>
                <c:pt idx="244">
                  <c:v>280.19744657776465</c:v>
                </c:pt>
                <c:pt idx="245">
                  <c:v>280.16563865869108</c:v>
                </c:pt>
                <c:pt idx="246">
                  <c:v>282.81530042423503</c:v>
                </c:pt>
                <c:pt idx="247">
                  <c:v>284.28643394063727</c:v>
                </c:pt>
                <c:pt idx="248">
                  <c:v>290.08303090441996</c:v>
                </c:pt>
                <c:pt idx="249">
                  <c:v>296.81544374628811</c:v>
                </c:pt>
                <c:pt idx="250">
                  <c:v>300.90457588993695</c:v>
                </c:pt>
                <c:pt idx="251">
                  <c:v>302.76476494638945</c:v>
                </c:pt>
                <c:pt idx="252">
                  <c:v>303.18344719821835</c:v>
                </c:pt>
                <c:pt idx="253">
                  <c:v>302.99196656592704</c:v>
                </c:pt>
                <c:pt idx="254">
                  <c:v>305.31539652900113</c:v>
                </c:pt>
                <c:pt idx="255">
                  <c:v>307.07803036310298</c:v>
                </c:pt>
                <c:pt idx="256">
                  <c:v>308.12606782571453</c:v>
                </c:pt>
                <c:pt idx="257">
                  <c:v>312.03652042337421</c:v>
                </c:pt>
                <c:pt idx="258">
                  <c:v>313.90761482438381</c:v>
                </c:pt>
                <c:pt idx="259">
                  <c:v>316.68026063174011</c:v>
                </c:pt>
                <c:pt idx="260">
                  <c:v>316.61409357216428</c:v>
                </c:pt>
                <c:pt idx="261">
                  <c:v>314.97018762102988</c:v>
                </c:pt>
                <c:pt idx="262">
                  <c:v>315.27207016693637</c:v>
                </c:pt>
                <c:pt idx="263">
                  <c:v>318.96619900273731</c:v>
                </c:pt>
                <c:pt idx="264">
                  <c:v>321.00556103522177</c:v>
                </c:pt>
                <c:pt idx="265">
                  <c:v>326.49289103879374</c:v>
                </c:pt>
                <c:pt idx="266">
                  <c:v>330.13474569014693</c:v>
                </c:pt>
                <c:pt idx="267">
                  <c:v>333.54827360833025</c:v>
                </c:pt>
                <c:pt idx="268">
                  <c:v>337.59652111158067</c:v>
                </c:pt>
                <c:pt idx="269">
                  <c:v>339.67147126862835</c:v>
                </c:pt>
                <c:pt idx="270">
                  <c:v>340.23128895541754</c:v>
                </c:pt>
                <c:pt idx="271">
                  <c:v>342.0796960362544</c:v>
                </c:pt>
                <c:pt idx="272">
                  <c:v>344.11435199089829</c:v>
                </c:pt>
                <c:pt idx="273">
                  <c:v>345.87797996793313</c:v>
                </c:pt>
                <c:pt idx="274">
                  <c:v>346.29667554746402</c:v>
                </c:pt>
                <c:pt idx="275">
                  <c:v>344.86237145558232</c:v>
                </c:pt>
                <c:pt idx="276">
                  <c:v>345.40185301935963</c:v>
                </c:pt>
                <c:pt idx="277">
                  <c:v>342.08988048530318</c:v>
                </c:pt>
                <c:pt idx="278">
                  <c:v>338.16058465200666</c:v>
                </c:pt>
                <c:pt idx="279">
                  <c:v>335.39457936099262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ECD-4571-81A8-1AAD629245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7029984"/>
        <c:axId val="357028416"/>
      </c:lineChart>
      <c:dateAx>
        <c:axId val="3570299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357028416"/>
        <c:crosses val="autoZero"/>
        <c:auto val="1"/>
        <c:lblOffset val="100"/>
        <c:baseTimeUnit val="months"/>
        <c:majorUnit val="1"/>
        <c:majorTimeUnit val="years"/>
      </c:dateAx>
      <c:valAx>
        <c:axId val="357028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357029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76829615048119"/>
          <c:y val="0.89810693571617561"/>
          <c:w val="0.48463396762904637"/>
          <c:h val="6.02263895758818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</a:defRPr>
      </a:pPr>
      <a:endParaRPr lang="en-US"/>
    </a:p>
  </c:txPr>
  <c:externalData r:id="rId3">
    <c:autoUpdate val="0"/>
  </c:externalData>
  <c:userShapes r:id="rId4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r>
              <a:rPr lang="en-US" sz="2000" dirty="0"/>
              <a:t>King County Residential Transactions</a:t>
            </a:r>
          </a:p>
          <a:p>
            <a:pPr>
              <a:defRPr sz="2000"/>
            </a:pPr>
            <a:r>
              <a:rPr lang="en-US" sz="1200" dirty="0">
                <a:solidFill>
                  <a:schemeClr val="accent1"/>
                </a:solidFill>
              </a:rPr>
              <a:t>Monthly</a:t>
            </a:r>
            <a:r>
              <a:rPr lang="en-US" sz="1200" baseline="0" dirty="0">
                <a:solidFill>
                  <a:schemeClr val="accent1"/>
                </a:solidFill>
              </a:rPr>
              <a:t> Residential Transactions </a:t>
            </a:r>
            <a:r>
              <a:rPr lang="en-US" sz="1200" baseline="0" dirty="0"/>
              <a:t>with </a:t>
            </a:r>
            <a:r>
              <a:rPr lang="en-US" sz="1200" baseline="0" dirty="0">
                <a:solidFill>
                  <a:srgbClr val="C00000"/>
                </a:solidFill>
              </a:rPr>
              <a:t>Rolling Annual Average</a:t>
            </a:r>
          </a:p>
          <a:p>
            <a:pPr>
              <a:defRPr sz="2000"/>
            </a:pPr>
            <a:r>
              <a:rPr lang="en-US" sz="1200" dirty="0"/>
              <a:t>Source: KC</a:t>
            </a:r>
            <a:r>
              <a:rPr lang="en-US" sz="1200" baseline="0" dirty="0"/>
              <a:t> OEFA</a:t>
            </a:r>
            <a:endParaRPr lang="en-US" sz="12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2511920384951887E-2"/>
          <c:y val="0.16274898925987902"/>
          <c:w val="0.90357841207349088"/>
          <c:h val="0.55710621373826885"/>
        </c:manualLayout>
      </c:layout>
      <c:lineChart>
        <c:grouping val="standard"/>
        <c:varyColors val="0"/>
        <c:ser>
          <c:idx val="1"/>
          <c:order val="0"/>
          <c:tx>
            <c:strRef>
              <c:f>Average!$G$1</c:f>
              <c:strCache>
                <c:ptCount val="1"/>
                <c:pt idx="0">
                  <c:v>Residential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trendline>
            <c:spPr>
              <a:ln w="25400" cap="rnd" cmpd="sng">
                <a:solidFill>
                  <a:schemeClr val="accent2"/>
                </a:solidFill>
                <a:prstDash val="solid"/>
              </a:ln>
              <a:effectLst/>
            </c:spPr>
            <c:trendlineType val="movingAvg"/>
            <c:period val="12"/>
            <c:dispRSqr val="0"/>
            <c:dispEq val="0"/>
          </c:trendline>
          <c:cat>
            <c:numRef>
              <c:f>Average!$A$99:$A$378</c:f>
              <c:numCache>
                <c:formatCode>mmm\-yy</c:formatCode>
                <c:ptCount val="280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  <c:pt idx="234">
                  <c:v>43647</c:v>
                </c:pt>
                <c:pt idx="235">
                  <c:v>43678</c:v>
                </c:pt>
                <c:pt idx="236">
                  <c:v>43709</c:v>
                </c:pt>
                <c:pt idx="237">
                  <c:v>43739</c:v>
                </c:pt>
                <c:pt idx="238">
                  <c:v>43770</c:v>
                </c:pt>
                <c:pt idx="239">
                  <c:v>43800</c:v>
                </c:pt>
                <c:pt idx="240">
                  <c:v>43831</c:v>
                </c:pt>
                <c:pt idx="241">
                  <c:v>43862</c:v>
                </c:pt>
                <c:pt idx="242">
                  <c:v>43891</c:v>
                </c:pt>
                <c:pt idx="243">
                  <c:v>43922</c:v>
                </c:pt>
                <c:pt idx="244">
                  <c:v>43952</c:v>
                </c:pt>
                <c:pt idx="245">
                  <c:v>43983</c:v>
                </c:pt>
                <c:pt idx="246">
                  <c:v>44013</c:v>
                </c:pt>
                <c:pt idx="247">
                  <c:v>44044</c:v>
                </c:pt>
                <c:pt idx="248">
                  <c:v>44075</c:v>
                </c:pt>
                <c:pt idx="249">
                  <c:v>44105</c:v>
                </c:pt>
                <c:pt idx="250">
                  <c:v>44136</c:v>
                </c:pt>
                <c:pt idx="251">
                  <c:v>44166</c:v>
                </c:pt>
                <c:pt idx="252">
                  <c:v>44197</c:v>
                </c:pt>
                <c:pt idx="253">
                  <c:v>44228</c:v>
                </c:pt>
                <c:pt idx="254">
                  <c:v>44256</c:v>
                </c:pt>
                <c:pt idx="255">
                  <c:v>44287</c:v>
                </c:pt>
                <c:pt idx="256">
                  <c:v>44317</c:v>
                </c:pt>
                <c:pt idx="257">
                  <c:v>44348</c:v>
                </c:pt>
                <c:pt idx="258">
                  <c:v>44378</c:v>
                </c:pt>
                <c:pt idx="259">
                  <c:v>44409</c:v>
                </c:pt>
                <c:pt idx="260">
                  <c:v>44440</c:v>
                </c:pt>
                <c:pt idx="261">
                  <c:v>44470</c:v>
                </c:pt>
                <c:pt idx="262">
                  <c:v>44501</c:v>
                </c:pt>
                <c:pt idx="263">
                  <c:v>44531</c:v>
                </c:pt>
                <c:pt idx="264">
                  <c:v>44562</c:v>
                </c:pt>
                <c:pt idx="265">
                  <c:v>44593</c:v>
                </c:pt>
                <c:pt idx="266">
                  <c:v>44621</c:v>
                </c:pt>
                <c:pt idx="267">
                  <c:v>44652</c:v>
                </c:pt>
                <c:pt idx="268">
                  <c:v>44682</c:v>
                </c:pt>
                <c:pt idx="269">
                  <c:v>44713</c:v>
                </c:pt>
                <c:pt idx="270">
                  <c:v>44743</c:v>
                </c:pt>
                <c:pt idx="271">
                  <c:v>44774</c:v>
                </c:pt>
                <c:pt idx="272">
                  <c:v>44805</c:v>
                </c:pt>
                <c:pt idx="273">
                  <c:v>44835</c:v>
                </c:pt>
                <c:pt idx="274">
                  <c:v>44866</c:v>
                </c:pt>
                <c:pt idx="275">
                  <c:v>44896</c:v>
                </c:pt>
                <c:pt idx="276">
                  <c:v>44927</c:v>
                </c:pt>
                <c:pt idx="277">
                  <c:v>44958</c:v>
                </c:pt>
                <c:pt idx="278">
                  <c:v>44986</c:v>
                </c:pt>
                <c:pt idx="279">
                  <c:v>45017</c:v>
                </c:pt>
              </c:numCache>
            </c:numRef>
          </c:cat>
          <c:val>
            <c:numRef>
              <c:f>Average!$H$99:$H$378</c:f>
              <c:numCache>
                <c:formatCode>_(* #,##0_);_(* \(#,##0\);_(* "-"??_);_(@_)</c:formatCode>
                <c:ptCount val="280"/>
                <c:pt idx="0">
                  <c:v>1422</c:v>
                </c:pt>
                <c:pt idx="1">
                  <c:v>1882</c:v>
                </c:pt>
                <c:pt idx="2">
                  <c:v>2647</c:v>
                </c:pt>
                <c:pt idx="3">
                  <c:v>2473</c:v>
                </c:pt>
                <c:pt idx="4">
                  <c:v>2721</c:v>
                </c:pt>
                <c:pt idx="5">
                  <c:v>2794</c:v>
                </c:pt>
                <c:pt idx="6">
                  <c:v>2423</c:v>
                </c:pt>
                <c:pt idx="7">
                  <c:v>2738</c:v>
                </c:pt>
                <c:pt idx="8">
                  <c:v>2362</c:v>
                </c:pt>
                <c:pt idx="9">
                  <c:v>2285</c:v>
                </c:pt>
                <c:pt idx="10">
                  <c:v>2110</c:v>
                </c:pt>
                <c:pt idx="11">
                  <c:v>1928</c:v>
                </c:pt>
                <c:pt idx="12">
                  <c:v>1459</c:v>
                </c:pt>
                <c:pt idx="13">
                  <c:v>1453</c:v>
                </c:pt>
                <c:pt idx="14">
                  <c:v>2774</c:v>
                </c:pt>
                <c:pt idx="15">
                  <c:v>2326</c:v>
                </c:pt>
                <c:pt idx="16">
                  <c:v>2492</c:v>
                </c:pt>
                <c:pt idx="17">
                  <c:v>2743</c:v>
                </c:pt>
                <c:pt idx="18">
                  <c:v>2614</c:v>
                </c:pt>
                <c:pt idx="19">
                  <c:v>2877</c:v>
                </c:pt>
                <c:pt idx="20">
                  <c:v>2074</c:v>
                </c:pt>
                <c:pt idx="21">
                  <c:v>2033</c:v>
                </c:pt>
                <c:pt idx="22">
                  <c:v>1899</c:v>
                </c:pt>
                <c:pt idx="23">
                  <c:v>1952</c:v>
                </c:pt>
                <c:pt idx="24">
                  <c:v>1725</c:v>
                </c:pt>
                <c:pt idx="25">
                  <c:v>1980</c:v>
                </c:pt>
                <c:pt idx="26">
                  <c:v>2414</c:v>
                </c:pt>
                <c:pt idx="27">
                  <c:v>2622</c:v>
                </c:pt>
                <c:pt idx="28">
                  <c:v>2684</c:v>
                </c:pt>
                <c:pt idx="29">
                  <c:v>2630</c:v>
                </c:pt>
                <c:pt idx="30">
                  <c:v>2568</c:v>
                </c:pt>
                <c:pt idx="31">
                  <c:v>2585</c:v>
                </c:pt>
                <c:pt idx="32">
                  <c:v>2310</c:v>
                </c:pt>
                <c:pt idx="33">
                  <c:v>2488</c:v>
                </c:pt>
                <c:pt idx="34">
                  <c:v>2136</c:v>
                </c:pt>
                <c:pt idx="35">
                  <c:v>2418</c:v>
                </c:pt>
                <c:pt idx="36">
                  <c:v>1893</c:v>
                </c:pt>
                <c:pt idx="37">
                  <c:v>2151</c:v>
                </c:pt>
                <c:pt idx="38">
                  <c:v>2533</c:v>
                </c:pt>
                <c:pt idx="39">
                  <c:v>2741</c:v>
                </c:pt>
                <c:pt idx="40">
                  <c:v>3024</c:v>
                </c:pt>
                <c:pt idx="41">
                  <c:v>3178</c:v>
                </c:pt>
                <c:pt idx="42">
                  <c:v>3316</c:v>
                </c:pt>
                <c:pt idx="43">
                  <c:v>3310</c:v>
                </c:pt>
                <c:pt idx="44">
                  <c:v>3219</c:v>
                </c:pt>
                <c:pt idx="45">
                  <c:v>3055</c:v>
                </c:pt>
                <c:pt idx="46">
                  <c:v>2338</c:v>
                </c:pt>
                <c:pt idx="47">
                  <c:v>2569</c:v>
                </c:pt>
                <c:pt idx="48">
                  <c:v>1653</c:v>
                </c:pt>
                <c:pt idx="49">
                  <c:v>2111</c:v>
                </c:pt>
                <c:pt idx="50">
                  <c:v>3031</c:v>
                </c:pt>
                <c:pt idx="51">
                  <c:v>3391</c:v>
                </c:pt>
                <c:pt idx="52">
                  <c:v>3531</c:v>
                </c:pt>
                <c:pt idx="53">
                  <c:v>4082</c:v>
                </c:pt>
                <c:pt idx="54">
                  <c:v>3655</c:v>
                </c:pt>
                <c:pt idx="55">
                  <c:v>3453</c:v>
                </c:pt>
                <c:pt idx="56">
                  <c:v>3188</c:v>
                </c:pt>
                <c:pt idx="57">
                  <c:v>2984</c:v>
                </c:pt>
                <c:pt idx="58">
                  <c:v>2820</c:v>
                </c:pt>
                <c:pt idx="59">
                  <c:v>2898</c:v>
                </c:pt>
                <c:pt idx="60">
                  <c:v>2022</c:v>
                </c:pt>
                <c:pt idx="61">
                  <c:v>2334</c:v>
                </c:pt>
                <c:pt idx="62">
                  <c:v>3302</c:v>
                </c:pt>
                <c:pt idx="63">
                  <c:v>3277</c:v>
                </c:pt>
                <c:pt idx="64">
                  <c:v>3431</c:v>
                </c:pt>
                <c:pt idx="65">
                  <c:v>3927</c:v>
                </c:pt>
                <c:pt idx="66">
                  <c:v>3466</c:v>
                </c:pt>
                <c:pt idx="67">
                  <c:v>3910</c:v>
                </c:pt>
                <c:pt idx="68">
                  <c:v>3469</c:v>
                </c:pt>
                <c:pt idx="69">
                  <c:v>3150</c:v>
                </c:pt>
                <c:pt idx="70">
                  <c:v>2832</c:v>
                </c:pt>
                <c:pt idx="71">
                  <c:v>2742</c:v>
                </c:pt>
                <c:pt idx="72">
                  <c:v>1925</c:v>
                </c:pt>
                <c:pt idx="73">
                  <c:v>2160</c:v>
                </c:pt>
                <c:pt idx="74">
                  <c:v>3000</c:v>
                </c:pt>
                <c:pt idx="75">
                  <c:v>2906</c:v>
                </c:pt>
                <c:pt idx="76">
                  <c:v>3249</c:v>
                </c:pt>
                <c:pt idx="77">
                  <c:v>3711</c:v>
                </c:pt>
                <c:pt idx="78">
                  <c:v>3160</c:v>
                </c:pt>
                <c:pt idx="79">
                  <c:v>3443</c:v>
                </c:pt>
                <c:pt idx="80">
                  <c:v>2708</c:v>
                </c:pt>
                <c:pt idx="81">
                  <c:v>2753</c:v>
                </c:pt>
                <c:pt idx="82">
                  <c:v>2417</c:v>
                </c:pt>
                <c:pt idx="83">
                  <c:v>2147</c:v>
                </c:pt>
                <c:pt idx="84">
                  <c:v>1710</c:v>
                </c:pt>
                <c:pt idx="85">
                  <c:v>1978</c:v>
                </c:pt>
                <c:pt idx="86">
                  <c:v>2597</c:v>
                </c:pt>
                <c:pt idx="87">
                  <c:v>2505</c:v>
                </c:pt>
                <c:pt idx="88">
                  <c:v>2823</c:v>
                </c:pt>
                <c:pt idx="89">
                  <c:v>2966</c:v>
                </c:pt>
                <c:pt idx="90">
                  <c:v>2728</c:v>
                </c:pt>
                <c:pt idx="91">
                  <c:v>2640</c:v>
                </c:pt>
                <c:pt idx="92">
                  <c:v>1761</c:v>
                </c:pt>
                <c:pt idx="93">
                  <c:v>1776</c:v>
                </c:pt>
                <c:pt idx="94">
                  <c:v>1582</c:v>
                </c:pt>
                <c:pt idx="95">
                  <c:v>1493</c:v>
                </c:pt>
                <c:pt idx="96">
                  <c:v>1130</c:v>
                </c:pt>
                <c:pt idx="97">
                  <c:v>1360</c:v>
                </c:pt>
                <c:pt idx="98">
                  <c:v>1583</c:v>
                </c:pt>
                <c:pt idx="99">
                  <c:v>1665</c:v>
                </c:pt>
                <c:pt idx="100">
                  <c:v>1697</c:v>
                </c:pt>
                <c:pt idx="101">
                  <c:v>1729</c:v>
                </c:pt>
                <c:pt idx="102">
                  <c:v>1651</c:v>
                </c:pt>
                <c:pt idx="103">
                  <c:v>1618</c:v>
                </c:pt>
                <c:pt idx="104">
                  <c:v>1489</c:v>
                </c:pt>
                <c:pt idx="105">
                  <c:v>1328</c:v>
                </c:pt>
                <c:pt idx="106">
                  <c:v>869</c:v>
                </c:pt>
                <c:pt idx="107">
                  <c:v>1015</c:v>
                </c:pt>
                <c:pt idx="108">
                  <c:v>654</c:v>
                </c:pt>
                <c:pt idx="109">
                  <c:v>756</c:v>
                </c:pt>
                <c:pt idx="110">
                  <c:v>1023</c:v>
                </c:pt>
                <c:pt idx="111">
                  <c:v>1196</c:v>
                </c:pt>
                <c:pt idx="112">
                  <c:v>1339</c:v>
                </c:pt>
                <c:pt idx="113">
                  <c:v>1774</c:v>
                </c:pt>
                <c:pt idx="114">
                  <c:v>1726</c:v>
                </c:pt>
                <c:pt idx="115">
                  <c:v>1549</c:v>
                </c:pt>
                <c:pt idx="116">
                  <c:v>1656</c:v>
                </c:pt>
                <c:pt idx="117">
                  <c:v>1741</c:v>
                </c:pt>
                <c:pt idx="118">
                  <c:v>1508</c:v>
                </c:pt>
                <c:pt idx="119">
                  <c:v>1440</c:v>
                </c:pt>
                <c:pt idx="120">
                  <c:v>901</c:v>
                </c:pt>
                <c:pt idx="121">
                  <c:v>1034</c:v>
                </c:pt>
                <c:pt idx="122">
                  <c:v>1688</c:v>
                </c:pt>
                <c:pt idx="123">
                  <c:v>1769</c:v>
                </c:pt>
                <c:pt idx="124">
                  <c:v>1798</c:v>
                </c:pt>
                <c:pt idx="125">
                  <c:v>1914</c:v>
                </c:pt>
                <c:pt idx="126">
                  <c:v>1316</c:v>
                </c:pt>
                <c:pt idx="127">
                  <c:v>1290</c:v>
                </c:pt>
                <c:pt idx="128">
                  <c:v>1187</c:v>
                </c:pt>
                <c:pt idx="129">
                  <c:v>1219</c:v>
                </c:pt>
                <c:pt idx="130">
                  <c:v>1084</c:v>
                </c:pt>
                <c:pt idx="131">
                  <c:v>1473</c:v>
                </c:pt>
                <c:pt idx="132">
                  <c:v>969</c:v>
                </c:pt>
                <c:pt idx="133">
                  <c:v>963</c:v>
                </c:pt>
                <c:pt idx="134">
                  <c:v>1499</c:v>
                </c:pt>
                <c:pt idx="135">
                  <c:v>1480</c:v>
                </c:pt>
                <c:pt idx="136">
                  <c:v>1499</c:v>
                </c:pt>
                <c:pt idx="137">
                  <c:v>1813</c:v>
                </c:pt>
                <c:pt idx="138">
                  <c:v>1498</c:v>
                </c:pt>
                <c:pt idx="139">
                  <c:v>1653</c:v>
                </c:pt>
                <c:pt idx="140">
                  <c:v>1466</c:v>
                </c:pt>
                <c:pt idx="141">
                  <c:v>1320</c:v>
                </c:pt>
                <c:pt idx="142">
                  <c:v>1330</c:v>
                </c:pt>
                <c:pt idx="143">
                  <c:v>1369</c:v>
                </c:pt>
                <c:pt idx="144">
                  <c:v>926</c:v>
                </c:pt>
                <c:pt idx="145">
                  <c:v>1112</c:v>
                </c:pt>
                <c:pt idx="146">
                  <c:v>1524</c:v>
                </c:pt>
                <c:pt idx="147">
                  <c:v>1715</c:v>
                </c:pt>
                <c:pt idx="148">
                  <c:v>2017</c:v>
                </c:pt>
                <c:pt idx="149">
                  <c:v>2149</c:v>
                </c:pt>
                <c:pt idx="150">
                  <c:v>2045</c:v>
                </c:pt>
                <c:pt idx="151">
                  <c:v>2216</c:v>
                </c:pt>
                <c:pt idx="152">
                  <c:v>1785</c:v>
                </c:pt>
                <c:pt idx="153">
                  <c:v>2021</c:v>
                </c:pt>
                <c:pt idx="154">
                  <c:v>1895</c:v>
                </c:pt>
                <c:pt idx="155">
                  <c:v>1833</c:v>
                </c:pt>
                <c:pt idx="156">
                  <c:v>1258</c:v>
                </c:pt>
                <c:pt idx="157">
                  <c:v>1533</c:v>
                </c:pt>
                <c:pt idx="158">
                  <c:v>1878</c:v>
                </c:pt>
                <c:pt idx="159">
                  <c:v>2224</c:v>
                </c:pt>
                <c:pt idx="160">
                  <c:v>2625</c:v>
                </c:pt>
                <c:pt idx="161">
                  <c:v>2548</c:v>
                </c:pt>
                <c:pt idx="162">
                  <c:v>2837</c:v>
                </c:pt>
                <c:pt idx="163">
                  <c:v>2706</c:v>
                </c:pt>
                <c:pt idx="164">
                  <c:v>2268</c:v>
                </c:pt>
                <c:pt idx="165">
                  <c:v>2211</c:v>
                </c:pt>
                <c:pt idx="166">
                  <c:v>1745</c:v>
                </c:pt>
                <c:pt idx="167">
                  <c:v>1844</c:v>
                </c:pt>
                <c:pt idx="168">
                  <c:v>1275</c:v>
                </c:pt>
                <c:pt idx="169">
                  <c:v>1328</c:v>
                </c:pt>
                <c:pt idx="170">
                  <c:v>1780</c:v>
                </c:pt>
                <c:pt idx="171">
                  <c:v>2159</c:v>
                </c:pt>
                <c:pt idx="172">
                  <c:v>2712</c:v>
                </c:pt>
                <c:pt idx="173">
                  <c:v>2664</c:v>
                </c:pt>
                <c:pt idx="174">
                  <c:v>2696</c:v>
                </c:pt>
                <c:pt idx="175">
                  <c:v>2509</c:v>
                </c:pt>
                <c:pt idx="176">
                  <c:v>2213</c:v>
                </c:pt>
                <c:pt idx="177">
                  <c:v>2319</c:v>
                </c:pt>
                <c:pt idx="178">
                  <c:v>1871</c:v>
                </c:pt>
                <c:pt idx="179">
                  <c:v>2050</c:v>
                </c:pt>
                <c:pt idx="180">
                  <c:v>1353</c:v>
                </c:pt>
                <c:pt idx="181">
                  <c:v>1550</c:v>
                </c:pt>
                <c:pt idx="182">
                  <c:v>2274</c:v>
                </c:pt>
                <c:pt idx="183">
                  <c:v>2660</c:v>
                </c:pt>
                <c:pt idx="184">
                  <c:v>2810</c:v>
                </c:pt>
                <c:pt idx="185">
                  <c:v>3129</c:v>
                </c:pt>
                <c:pt idx="186">
                  <c:v>3121</c:v>
                </c:pt>
                <c:pt idx="187">
                  <c:v>2652</c:v>
                </c:pt>
                <c:pt idx="188">
                  <c:v>2566</c:v>
                </c:pt>
                <c:pt idx="189">
                  <c:v>2462</c:v>
                </c:pt>
                <c:pt idx="190">
                  <c:v>1833</c:v>
                </c:pt>
                <c:pt idx="191">
                  <c:v>2200</c:v>
                </c:pt>
                <c:pt idx="192">
                  <c:v>1367</c:v>
                </c:pt>
                <c:pt idx="193">
                  <c:v>1595</c:v>
                </c:pt>
                <c:pt idx="194">
                  <c:v>2248</c:v>
                </c:pt>
                <c:pt idx="195">
                  <c:v>2442</c:v>
                </c:pt>
                <c:pt idx="196">
                  <c:v>2763</c:v>
                </c:pt>
                <c:pt idx="197">
                  <c:v>3220</c:v>
                </c:pt>
                <c:pt idx="198">
                  <c:v>2909</c:v>
                </c:pt>
                <c:pt idx="199">
                  <c:v>3038</c:v>
                </c:pt>
                <c:pt idx="200">
                  <c:v>2675</c:v>
                </c:pt>
                <c:pt idx="201">
                  <c:v>2571</c:v>
                </c:pt>
                <c:pt idx="202">
                  <c:v>2358</c:v>
                </c:pt>
                <c:pt idx="203">
                  <c:v>2272</c:v>
                </c:pt>
                <c:pt idx="204">
                  <c:v>1703</c:v>
                </c:pt>
                <c:pt idx="205">
                  <c:v>1607</c:v>
                </c:pt>
                <c:pt idx="206">
                  <c:v>2323</c:v>
                </c:pt>
                <c:pt idx="207">
                  <c:v>2243</c:v>
                </c:pt>
                <c:pt idx="208">
                  <c:v>2907</c:v>
                </c:pt>
                <c:pt idx="209">
                  <c:v>3299</c:v>
                </c:pt>
                <c:pt idx="210">
                  <c:v>3429</c:v>
                </c:pt>
                <c:pt idx="211">
                  <c:v>3718</c:v>
                </c:pt>
                <c:pt idx="212">
                  <c:v>3013</c:v>
                </c:pt>
                <c:pt idx="213">
                  <c:v>2963</c:v>
                </c:pt>
                <c:pt idx="214">
                  <c:v>2731</c:v>
                </c:pt>
                <c:pt idx="215">
                  <c:v>2552</c:v>
                </c:pt>
                <c:pt idx="216">
                  <c:v>1764</c:v>
                </c:pt>
                <c:pt idx="217">
                  <c:v>2003</c:v>
                </c:pt>
                <c:pt idx="218">
                  <c:v>2506</c:v>
                </c:pt>
                <c:pt idx="219">
                  <c:v>2835</c:v>
                </c:pt>
                <c:pt idx="220">
                  <c:v>3102</c:v>
                </c:pt>
                <c:pt idx="221">
                  <c:v>3252</c:v>
                </c:pt>
                <c:pt idx="222">
                  <c:v>3035</c:v>
                </c:pt>
                <c:pt idx="223">
                  <c:v>2890</c:v>
                </c:pt>
                <c:pt idx="224">
                  <c:v>2153</c:v>
                </c:pt>
                <c:pt idx="225">
                  <c:v>2504</c:v>
                </c:pt>
                <c:pt idx="226">
                  <c:v>2159</c:v>
                </c:pt>
                <c:pt idx="227">
                  <c:v>1989</c:v>
                </c:pt>
                <c:pt idx="228">
                  <c:v>1534</c:v>
                </c:pt>
                <c:pt idx="229">
                  <c:v>1794</c:v>
                </c:pt>
                <c:pt idx="230">
                  <c:v>2099</c:v>
                </c:pt>
                <c:pt idx="231">
                  <c:v>2811</c:v>
                </c:pt>
                <c:pt idx="232">
                  <c:v>3209</c:v>
                </c:pt>
                <c:pt idx="233">
                  <c:v>3170</c:v>
                </c:pt>
                <c:pt idx="234">
                  <c:v>3150</c:v>
                </c:pt>
                <c:pt idx="235">
                  <c:v>3043</c:v>
                </c:pt>
                <c:pt idx="236">
                  <c:v>2383</c:v>
                </c:pt>
                <c:pt idx="237">
                  <c:v>2800</c:v>
                </c:pt>
                <c:pt idx="238">
                  <c:v>2341</c:v>
                </c:pt>
                <c:pt idx="239">
                  <c:v>2338</c:v>
                </c:pt>
                <c:pt idx="240">
                  <c:v>1644</c:v>
                </c:pt>
                <c:pt idx="241">
                  <c:v>1831</c:v>
                </c:pt>
                <c:pt idx="242">
                  <c:v>2316</c:v>
                </c:pt>
                <c:pt idx="243">
                  <c:v>1957</c:v>
                </c:pt>
                <c:pt idx="244">
                  <c:v>1956</c:v>
                </c:pt>
                <c:pt idx="245">
                  <c:v>2784</c:v>
                </c:pt>
                <c:pt idx="246">
                  <c:v>3284</c:v>
                </c:pt>
                <c:pt idx="247">
                  <c:v>3204</c:v>
                </c:pt>
                <c:pt idx="248">
                  <c:v>3411</c:v>
                </c:pt>
                <c:pt idx="249">
                  <c:v>3546</c:v>
                </c:pt>
                <c:pt idx="250">
                  <c:v>2738</c:v>
                </c:pt>
                <c:pt idx="251">
                  <c:v>3008</c:v>
                </c:pt>
                <c:pt idx="252">
                  <c:v>1885</c:v>
                </c:pt>
                <c:pt idx="253">
                  <c:v>2082</c:v>
                </c:pt>
                <c:pt idx="254">
                  <c:v>2958</c:v>
                </c:pt>
                <c:pt idx="255">
                  <c:v>3390</c:v>
                </c:pt>
                <c:pt idx="256">
                  <c:v>3443</c:v>
                </c:pt>
                <c:pt idx="257">
                  <c:v>3908</c:v>
                </c:pt>
                <c:pt idx="258">
                  <c:v>3697</c:v>
                </c:pt>
                <c:pt idx="259">
                  <c:v>3368</c:v>
                </c:pt>
                <c:pt idx="260">
                  <c:v>3173</c:v>
                </c:pt>
                <c:pt idx="261">
                  <c:v>3157</c:v>
                </c:pt>
                <c:pt idx="262">
                  <c:v>2825</c:v>
                </c:pt>
                <c:pt idx="263">
                  <c:v>2397</c:v>
                </c:pt>
                <c:pt idx="264">
                  <c:v>1495</c:v>
                </c:pt>
                <c:pt idx="265">
                  <c:v>1673</c:v>
                </c:pt>
                <c:pt idx="266">
                  <c:v>2832</c:v>
                </c:pt>
                <c:pt idx="267">
                  <c:v>2924</c:v>
                </c:pt>
                <c:pt idx="268">
                  <c:v>2985</c:v>
                </c:pt>
                <c:pt idx="269">
                  <c:v>2936</c:v>
                </c:pt>
                <c:pt idx="270">
                  <c:v>2179</c:v>
                </c:pt>
                <c:pt idx="271">
                  <c:v>2410</c:v>
                </c:pt>
                <c:pt idx="272">
                  <c:v>2110</c:v>
                </c:pt>
                <c:pt idx="273">
                  <c:v>1842</c:v>
                </c:pt>
                <c:pt idx="274">
                  <c:v>1499</c:v>
                </c:pt>
                <c:pt idx="275">
                  <c:v>1274</c:v>
                </c:pt>
                <c:pt idx="276">
                  <c:v>912</c:v>
                </c:pt>
                <c:pt idx="277">
                  <c:v>1268</c:v>
                </c:pt>
                <c:pt idx="278">
                  <c:v>1681</c:v>
                </c:pt>
                <c:pt idx="279">
                  <c:v>1592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ECD-4571-81A8-1AAD629245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7029984"/>
        <c:axId val="357028416"/>
      </c:lineChart>
      <c:dateAx>
        <c:axId val="3570299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357028416"/>
        <c:crosses val="autoZero"/>
        <c:auto val="1"/>
        <c:lblOffset val="100"/>
        <c:baseTimeUnit val="months"/>
        <c:majorUnit val="1"/>
        <c:majorTimeUnit val="years"/>
      </c:dateAx>
      <c:valAx>
        <c:axId val="357028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357029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76829615048119"/>
          <c:y val="0.89810693571617561"/>
          <c:w val="0.48463396762904637"/>
          <c:h val="6.02263895758818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</a:defRPr>
      </a:pPr>
      <a:endParaRPr lang="en-US"/>
    </a:p>
  </c:txPr>
  <c:externalData r:id="rId3">
    <c:autoUpdate val="0"/>
  </c:externalData>
  <c:userShapes r:id="rId4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138888888888893E-2"/>
          <c:y val="0"/>
          <c:w val="0.92861111111111116"/>
          <c:h val="0.7287326321180142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rgbClr val="00B050"/>
              </a:solidFill>
              <a:ln w="12700">
                <a:solidFill>
                  <a:schemeClr val="tx1">
                    <a:alpha val="89000"/>
                  </a:schemeClr>
                </a:solidFill>
              </a:ln>
              <a:effectLst/>
            </c:spPr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</c:numCache>
            </c:numRef>
          </c:xVal>
          <c:yVal>
            <c:numRef>
              <c:f>Sheet1!$B$2:$B$22</c:f>
              <c:numCache>
                <c:formatCode>General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D12-4046-8085-772D29831C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78971304"/>
        <c:axId val="678973928"/>
      </c:scatterChart>
      <c:valAx>
        <c:axId val="678971304"/>
        <c:scaling>
          <c:orientation val="minMax"/>
          <c:max val="2040"/>
          <c:min val="2020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0" b="1" i="0" u="none" strike="noStrike" kern="1200" baseline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678973928"/>
        <c:crosses val="autoZero"/>
        <c:crossBetween val="midCat"/>
        <c:majorUnit val="5"/>
      </c:valAx>
      <c:valAx>
        <c:axId val="6789739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7897130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</a:rPr>
              <a:t>U-3 Unemploymen</a:t>
            </a:r>
            <a:r>
              <a:rPr lang="en-US" sz="2000" b="1" baseline="0" dirty="0">
                <a:solidFill>
                  <a:schemeClr val="tx1"/>
                </a:solidFill>
                <a:latin typeface="Cambria" panose="02040503050406030204" pitchFamily="18" charset="0"/>
              </a:rPr>
              <a:t>t Rate by Race/Ethnicity</a:t>
            </a:r>
          </a:p>
          <a:p>
            <a:pPr>
              <a:defRPr/>
            </a:pPr>
            <a:r>
              <a:rPr lang="en-US" sz="1200" b="1" baseline="0" dirty="0">
                <a:solidFill>
                  <a:schemeClr val="accent2"/>
                </a:solidFill>
                <a:latin typeface="Cambria" panose="02040503050406030204" pitchFamily="18" charset="0"/>
              </a:rPr>
              <a:t>Black or African American, </a:t>
            </a:r>
            <a:r>
              <a:rPr lang="en-US" sz="1200" b="1" baseline="0" dirty="0">
                <a:solidFill>
                  <a:schemeClr val="accent1"/>
                </a:solidFill>
                <a:latin typeface="Cambria" panose="02040503050406030204" pitchFamily="18" charset="0"/>
              </a:rPr>
              <a:t>Asian,</a:t>
            </a:r>
            <a:r>
              <a:rPr lang="en-US" sz="1200" b="1" baseline="0" dirty="0">
                <a:latin typeface="Cambria" panose="02040503050406030204" pitchFamily="18" charset="0"/>
              </a:rPr>
              <a:t> </a:t>
            </a:r>
            <a:r>
              <a:rPr lang="en-US" sz="1200" b="1" baseline="0" dirty="0">
                <a:solidFill>
                  <a:schemeClr val="accent3"/>
                </a:solidFill>
                <a:latin typeface="Cambria" panose="02040503050406030204" pitchFamily="18" charset="0"/>
              </a:rPr>
              <a:t>Hispanic or Latino,</a:t>
            </a:r>
            <a:r>
              <a:rPr lang="en-US" sz="1200" b="1" baseline="0" dirty="0">
                <a:latin typeface="Cambria" panose="02040503050406030204" pitchFamily="18" charset="0"/>
              </a:rPr>
              <a:t> </a:t>
            </a:r>
            <a:r>
              <a:rPr lang="en-US" sz="1200" b="1" baseline="0" dirty="0">
                <a:solidFill>
                  <a:schemeClr val="accent4"/>
                </a:solidFill>
                <a:latin typeface="Cambria" panose="02040503050406030204" pitchFamily="18" charset="0"/>
              </a:rPr>
              <a:t>White</a:t>
            </a:r>
          </a:p>
          <a:p>
            <a:pPr>
              <a:defRPr/>
            </a:pPr>
            <a:r>
              <a:rPr lang="en-US" sz="1200" b="1" baseline="0" dirty="0">
                <a:solidFill>
                  <a:schemeClr val="tx1"/>
                </a:solidFill>
                <a:latin typeface="Cambria" panose="02040503050406030204" pitchFamily="18" charset="0"/>
              </a:rPr>
              <a:t>Source: Bureau of Labor Statistics</a:t>
            </a:r>
            <a:endParaRPr lang="en-US" sz="2000" b="1" dirty="0">
              <a:solidFill>
                <a:schemeClr val="tx1"/>
              </a:solidFill>
              <a:latin typeface="Cambria" panose="020405030504060302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0949146981627296E-2"/>
          <c:y val="0.16207098193608152"/>
          <c:w val="0.90571751968503922"/>
          <c:h val="0.69134630230044769"/>
        </c:manualLayout>
      </c:layout>
      <c:barChart>
        <c:barDir val="col"/>
        <c:grouping val="clustered"/>
        <c:varyColors val="0"/>
        <c:ser>
          <c:idx val="4"/>
          <c:order val="4"/>
          <c:tx>
            <c:v>Recession</c:v>
          </c:tx>
          <c:spPr>
            <a:solidFill>
              <a:schemeClr val="bg1">
                <a:lumMod val="75000"/>
                <a:alpha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Sheet2!$A$2:$A$221</c:f>
              <c:numCache>
                <c:formatCode>mmm\-yy</c:formatCode>
                <c:ptCount val="220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  <c:pt idx="72">
                  <c:v>40544</c:v>
                </c:pt>
                <c:pt idx="73">
                  <c:v>40575</c:v>
                </c:pt>
                <c:pt idx="74">
                  <c:v>40603</c:v>
                </c:pt>
                <c:pt idx="75">
                  <c:v>40634</c:v>
                </c:pt>
                <c:pt idx="76">
                  <c:v>40664</c:v>
                </c:pt>
                <c:pt idx="77">
                  <c:v>40695</c:v>
                </c:pt>
                <c:pt idx="78">
                  <c:v>40725</c:v>
                </c:pt>
                <c:pt idx="79">
                  <c:v>40756</c:v>
                </c:pt>
                <c:pt idx="80">
                  <c:v>40787</c:v>
                </c:pt>
                <c:pt idx="81">
                  <c:v>40817</c:v>
                </c:pt>
                <c:pt idx="82">
                  <c:v>40848</c:v>
                </c:pt>
                <c:pt idx="83">
                  <c:v>40878</c:v>
                </c:pt>
                <c:pt idx="84">
                  <c:v>40909</c:v>
                </c:pt>
                <c:pt idx="85">
                  <c:v>40940</c:v>
                </c:pt>
                <c:pt idx="86">
                  <c:v>40969</c:v>
                </c:pt>
                <c:pt idx="87">
                  <c:v>41000</c:v>
                </c:pt>
                <c:pt idx="88">
                  <c:v>41030</c:v>
                </c:pt>
                <c:pt idx="89">
                  <c:v>41061</c:v>
                </c:pt>
                <c:pt idx="90">
                  <c:v>41091</c:v>
                </c:pt>
                <c:pt idx="91">
                  <c:v>41122</c:v>
                </c:pt>
                <c:pt idx="92">
                  <c:v>41153</c:v>
                </c:pt>
                <c:pt idx="93">
                  <c:v>41183</c:v>
                </c:pt>
                <c:pt idx="94">
                  <c:v>41214</c:v>
                </c:pt>
                <c:pt idx="95">
                  <c:v>41244</c:v>
                </c:pt>
                <c:pt idx="96">
                  <c:v>41275</c:v>
                </c:pt>
                <c:pt idx="97">
                  <c:v>41306</c:v>
                </c:pt>
                <c:pt idx="98">
                  <c:v>41334</c:v>
                </c:pt>
                <c:pt idx="99">
                  <c:v>41365</c:v>
                </c:pt>
                <c:pt idx="100">
                  <c:v>41395</c:v>
                </c:pt>
                <c:pt idx="101">
                  <c:v>41426</c:v>
                </c:pt>
                <c:pt idx="102">
                  <c:v>41456</c:v>
                </c:pt>
                <c:pt idx="103">
                  <c:v>41487</c:v>
                </c:pt>
                <c:pt idx="104">
                  <c:v>41518</c:v>
                </c:pt>
                <c:pt idx="105">
                  <c:v>41548</c:v>
                </c:pt>
                <c:pt idx="106">
                  <c:v>41579</c:v>
                </c:pt>
                <c:pt idx="107">
                  <c:v>41609</c:v>
                </c:pt>
                <c:pt idx="108">
                  <c:v>41640</c:v>
                </c:pt>
                <c:pt idx="109">
                  <c:v>41671</c:v>
                </c:pt>
                <c:pt idx="110">
                  <c:v>41699</c:v>
                </c:pt>
                <c:pt idx="111">
                  <c:v>41730</c:v>
                </c:pt>
                <c:pt idx="112">
                  <c:v>41760</c:v>
                </c:pt>
                <c:pt idx="113">
                  <c:v>41791</c:v>
                </c:pt>
                <c:pt idx="114">
                  <c:v>41821</c:v>
                </c:pt>
                <c:pt idx="115">
                  <c:v>41852</c:v>
                </c:pt>
                <c:pt idx="116">
                  <c:v>41883</c:v>
                </c:pt>
                <c:pt idx="117">
                  <c:v>41913</c:v>
                </c:pt>
                <c:pt idx="118">
                  <c:v>41944</c:v>
                </c:pt>
                <c:pt idx="119">
                  <c:v>41974</c:v>
                </c:pt>
                <c:pt idx="120">
                  <c:v>42005</c:v>
                </c:pt>
                <c:pt idx="121">
                  <c:v>42036</c:v>
                </c:pt>
                <c:pt idx="122">
                  <c:v>42064</c:v>
                </c:pt>
                <c:pt idx="123">
                  <c:v>42095</c:v>
                </c:pt>
                <c:pt idx="124">
                  <c:v>42125</c:v>
                </c:pt>
                <c:pt idx="125">
                  <c:v>42156</c:v>
                </c:pt>
                <c:pt idx="126">
                  <c:v>42186</c:v>
                </c:pt>
                <c:pt idx="127">
                  <c:v>42217</c:v>
                </c:pt>
                <c:pt idx="128">
                  <c:v>42248</c:v>
                </c:pt>
                <c:pt idx="129">
                  <c:v>42278</c:v>
                </c:pt>
                <c:pt idx="130">
                  <c:v>42309</c:v>
                </c:pt>
                <c:pt idx="131">
                  <c:v>42339</c:v>
                </c:pt>
                <c:pt idx="132">
                  <c:v>42370</c:v>
                </c:pt>
                <c:pt idx="133">
                  <c:v>42401</c:v>
                </c:pt>
                <c:pt idx="134">
                  <c:v>42430</c:v>
                </c:pt>
                <c:pt idx="135">
                  <c:v>42461</c:v>
                </c:pt>
                <c:pt idx="136">
                  <c:v>42491</c:v>
                </c:pt>
                <c:pt idx="137">
                  <c:v>42522</c:v>
                </c:pt>
                <c:pt idx="138">
                  <c:v>42552</c:v>
                </c:pt>
                <c:pt idx="139">
                  <c:v>42583</c:v>
                </c:pt>
                <c:pt idx="140">
                  <c:v>42614</c:v>
                </c:pt>
                <c:pt idx="141">
                  <c:v>42644</c:v>
                </c:pt>
                <c:pt idx="142">
                  <c:v>42675</c:v>
                </c:pt>
                <c:pt idx="143">
                  <c:v>42705</c:v>
                </c:pt>
                <c:pt idx="144">
                  <c:v>42736</c:v>
                </c:pt>
                <c:pt idx="145">
                  <c:v>42767</c:v>
                </c:pt>
                <c:pt idx="146">
                  <c:v>42795</c:v>
                </c:pt>
                <c:pt idx="147">
                  <c:v>42826</c:v>
                </c:pt>
                <c:pt idx="148">
                  <c:v>42856</c:v>
                </c:pt>
                <c:pt idx="149">
                  <c:v>42887</c:v>
                </c:pt>
                <c:pt idx="150">
                  <c:v>42917</c:v>
                </c:pt>
                <c:pt idx="151">
                  <c:v>42948</c:v>
                </c:pt>
                <c:pt idx="152">
                  <c:v>42979</c:v>
                </c:pt>
                <c:pt idx="153">
                  <c:v>43009</c:v>
                </c:pt>
                <c:pt idx="154">
                  <c:v>43040</c:v>
                </c:pt>
                <c:pt idx="155">
                  <c:v>43070</c:v>
                </c:pt>
                <c:pt idx="156">
                  <c:v>43101</c:v>
                </c:pt>
                <c:pt idx="157">
                  <c:v>43132</c:v>
                </c:pt>
                <c:pt idx="158">
                  <c:v>43160</c:v>
                </c:pt>
                <c:pt idx="159">
                  <c:v>43191</c:v>
                </c:pt>
                <c:pt idx="160">
                  <c:v>43221</c:v>
                </c:pt>
                <c:pt idx="161">
                  <c:v>43252</c:v>
                </c:pt>
                <c:pt idx="162">
                  <c:v>43282</c:v>
                </c:pt>
                <c:pt idx="163">
                  <c:v>43313</c:v>
                </c:pt>
                <c:pt idx="164">
                  <c:v>43344</c:v>
                </c:pt>
                <c:pt idx="165">
                  <c:v>43374</c:v>
                </c:pt>
                <c:pt idx="166">
                  <c:v>43405</c:v>
                </c:pt>
                <c:pt idx="167">
                  <c:v>43435</c:v>
                </c:pt>
                <c:pt idx="168">
                  <c:v>43466</c:v>
                </c:pt>
                <c:pt idx="169">
                  <c:v>43497</c:v>
                </c:pt>
                <c:pt idx="170">
                  <c:v>43525</c:v>
                </c:pt>
                <c:pt idx="171">
                  <c:v>43556</c:v>
                </c:pt>
                <c:pt idx="172">
                  <c:v>43586</c:v>
                </c:pt>
                <c:pt idx="173">
                  <c:v>43617</c:v>
                </c:pt>
                <c:pt idx="174">
                  <c:v>43647</c:v>
                </c:pt>
                <c:pt idx="175">
                  <c:v>43678</c:v>
                </c:pt>
                <c:pt idx="176">
                  <c:v>43709</c:v>
                </c:pt>
                <c:pt idx="177">
                  <c:v>43739</c:v>
                </c:pt>
                <c:pt idx="178">
                  <c:v>43770</c:v>
                </c:pt>
                <c:pt idx="179">
                  <c:v>43800</c:v>
                </c:pt>
                <c:pt idx="180">
                  <c:v>43831</c:v>
                </c:pt>
                <c:pt idx="181">
                  <c:v>43862</c:v>
                </c:pt>
                <c:pt idx="182">
                  <c:v>43891</c:v>
                </c:pt>
                <c:pt idx="183">
                  <c:v>43922</c:v>
                </c:pt>
                <c:pt idx="184">
                  <c:v>43952</c:v>
                </c:pt>
                <c:pt idx="185">
                  <c:v>43983</c:v>
                </c:pt>
                <c:pt idx="186">
                  <c:v>44013</c:v>
                </c:pt>
                <c:pt idx="187">
                  <c:v>44044</c:v>
                </c:pt>
                <c:pt idx="188">
                  <c:v>44075</c:v>
                </c:pt>
                <c:pt idx="189">
                  <c:v>44105</c:v>
                </c:pt>
                <c:pt idx="190">
                  <c:v>44136</c:v>
                </c:pt>
                <c:pt idx="191">
                  <c:v>44166</c:v>
                </c:pt>
                <c:pt idx="192">
                  <c:v>44197</c:v>
                </c:pt>
                <c:pt idx="193">
                  <c:v>44228</c:v>
                </c:pt>
                <c:pt idx="194">
                  <c:v>44256</c:v>
                </c:pt>
                <c:pt idx="195">
                  <c:v>44287</c:v>
                </c:pt>
                <c:pt idx="196">
                  <c:v>44317</c:v>
                </c:pt>
                <c:pt idx="197">
                  <c:v>44348</c:v>
                </c:pt>
                <c:pt idx="198">
                  <c:v>44378</c:v>
                </c:pt>
                <c:pt idx="199">
                  <c:v>44409</c:v>
                </c:pt>
                <c:pt idx="200">
                  <c:v>44440</c:v>
                </c:pt>
                <c:pt idx="201">
                  <c:v>44470</c:v>
                </c:pt>
                <c:pt idx="202">
                  <c:v>44501</c:v>
                </c:pt>
                <c:pt idx="203">
                  <c:v>44531</c:v>
                </c:pt>
                <c:pt idx="204">
                  <c:v>44562</c:v>
                </c:pt>
                <c:pt idx="205">
                  <c:v>44593</c:v>
                </c:pt>
                <c:pt idx="206">
                  <c:v>44621</c:v>
                </c:pt>
                <c:pt idx="207">
                  <c:v>44652</c:v>
                </c:pt>
                <c:pt idx="208">
                  <c:v>44682</c:v>
                </c:pt>
                <c:pt idx="209">
                  <c:v>44713</c:v>
                </c:pt>
                <c:pt idx="210">
                  <c:v>44743</c:v>
                </c:pt>
                <c:pt idx="211">
                  <c:v>44774</c:v>
                </c:pt>
                <c:pt idx="212">
                  <c:v>44805</c:v>
                </c:pt>
                <c:pt idx="213">
                  <c:v>44835</c:v>
                </c:pt>
                <c:pt idx="214">
                  <c:v>44866</c:v>
                </c:pt>
                <c:pt idx="215">
                  <c:v>44896</c:v>
                </c:pt>
                <c:pt idx="216">
                  <c:v>44927</c:v>
                </c:pt>
                <c:pt idx="217">
                  <c:v>44958</c:v>
                </c:pt>
                <c:pt idx="218">
                  <c:v>44986</c:v>
                </c:pt>
                <c:pt idx="219">
                  <c:v>45017</c:v>
                </c:pt>
              </c:numCache>
            </c:numRef>
          </c:cat>
          <c:val>
            <c:numRef>
              <c:f>Sheet2!$F$2:$F$221</c:f>
              <c:numCache>
                <c:formatCode>General</c:formatCode>
                <c:ptCount val="220"/>
                <c:pt idx="35" formatCode="0%">
                  <c:v>0.18</c:v>
                </c:pt>
                <c:pt idx="36" formatCode="0%">
                  <c:v>0.18</c:v>
                </c:pt>
                <c:pt idx="37" formatCode="0%">
                  <c:v>0.18</c:v>
                </c:pt>
                <c:pt idx="38" formatCode="0%">
                  <c:v>0.18</c:v>
                </c:pt>
                <c:pt idx="39" formatCode="0%">
                  <c:v>0.18</c:v>
                </c:pt>
                <c:pt idx="40" formatCode="0%">
                  <c:v>0.18</c:v>
                </c:pt>
                <c:pt idx="41" formatCode="0%">
                  <c:v>0.18</c:v>
                </c:pt>
                <c:pt idx="42" formatCode="0%">
                  <c:v>0.18</c:v>
                </c:pt>
                <c:pt idx="43" formatCode="0%">
                  <c:v>0.18</c:v>
                </c:pt>
                <c:pt idx="44" formatCode="0%">
                  <c:v>0.18</c:v>
                </c:pt>
                <c:pt idx="45" formatCode="0%">
                  <c:v>0.18</c:v>
                </c:pt>
                <c:pt idx="46" formatCode="0%">
                  <c:v>0.18</c:v>
                </c:pt>
                <c:pt idx="47" formatCode="0%">
                  <c:v>0.18</c:v>
                </c:pt>
                <c:pt idx="48" formatCode="0%">
                  <c:v>0.18</c:v>
                </c:pt>
                <c:pt idx="49" formatCode="0%">
                  <c:v>0.18</c:v>
                </c:pt>
                <c:pt idx="50" formatCode="0%">
                  <c:v>0.18</c:v>
                </c:pt>
                <c:pt idx="51" formatCode="0%">
                  <c:v>0.18</c:v>
                </c:pt>
                <c:pt idx="52" formatCode="0%">
                  <c:v>0.18</c:v>
                </c:pt>
                <c:pt idx="53" formatCode="0%">
                  <c:v>0.18</c:v>
                </c:pt>
                <c:pt idx="205" formatCode="0%">
                  <c:v>0.18</c:v>
                </c:pt>
                <c:pt idx="206" formatCode="0%">
                  <c:v>0.18</c:v>
                </c:pt>
                <c:pt idx="207" formatCode="0%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8B-4593-914B-999BBE9CD9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44116440"/>
        <c:axId val="144120920"/>
      </c:barChart>
      <c:lineChart>
        <c:grouping val="standar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Asian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Sheet2!$A$2:$A$221</c:f>
              <c:numCache>
                <c:formatCode>mmm\-yy</c:formatCode>
                <c:ptCount val="220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  <c:pt idx="72">
                  <c:v>40544</c:v>
                </c:pt>
                <c:pt idx="73">
                  <c:v>40575</c:v>
                </c:pt>
                <c:pt idx="74">
                  <c:v>40603</c:v>
                </c:pt>
                <c:pt idx="75">
                  <c:v>40634</c:v>
                </c:pt>
                <c:pt idx="76">
                  <c:v>40664</c:v>
                </c:pt>
                <c:pt idx="77">
                  <c:v>40695</c:v>
                </c:pt>
                <c:pt idx="78">
                  <c:v>40725</c:v>
                </c:pt>
                <c:pt idx="79">
                  <c:v>40756</c:v>
                </c:pt>
                <c:pt idx="80">
                  <c:v>40787</c:v>
                </c:pt>
                <c:pt idx="81">
                  <c:v>40817</c:v>
                </c:pt>
                <c:pt idx="82">
                  <c:v>40848</c:v>
                </c:pt>
                <c:pt idx="83">
                  <c:v>40878</c:v>
                </c:pt>
                <c:pt idx="84">
                  <c:v>40909</c:v>
                </c:pt>
                <c:pt idx="85">
                  <c:v>40940</c:v>
                </c:pt>
                <c:pt idx="86">
                  <c:v>40969</c:v>
                </c:pt>
                <c:pt idx="87">
                  <c:v>41000</c:v>
                </c:pt>
                <c:pt idx="88">
                  <c:v>41030</c:v>
                </c:pt>
                <c:pt idx="89">
                  <c:v>41061</c:v>
                </c:pt>
                <c:pt idx="90">
                  <c:v>41091</c:v>
                </c:pt>
                <c:pt idx="91">
                  <c:v>41122</c:v>
                </c:pt>
                <c:pt idx="92">
                  <c:v>41153</c:v>
                </c:pt>
                <c:pt idx="93">
                  <c:v>41183</c:v>
                </c:pt>
                <c:pt idx="94">
                  <c:v>41214</c:v>
                </c:pt>
                <c:pt idx="95">
                  <c:v>41244</c:v>
                </c:pt>
                <c:pt idx="96">
                  <c:v>41275</c:v>
                </c:pt>
                <c:pt idx="97">
                  <c:v>41306</c:v>
                </c:pt>
                <c:pt idx="98">
                  <c:v>41334</c:v>
                </c:pt>
                <c:pt idx="99">
                  <c:v>41365</c:v>
                </c:pt>
                <c:pt idx="100">
                  <c:v>41395</c:v>
                </c:pt>
                <c:pt idx="101">
                  <c:v>41426</c:v>
                </c:pt>
                <c:pt idx="102">
                  <c:v>41456</c:v>
                </c:pt>
                <c:pt idx="103">
                  <c:v>41487</c:v>
                </c:pt>
                <c:pt idx="104">
                  <c:v>41518</c:v>
                </c:pt>
                <c:pt idx="105">
                  <c:v>41548</c:v>
                </c:pt>
                <c:pt idx="106">
                  <c:v>41579</c:v>
                </c:pt>
                <c:pt idx="107">
                  <c:v>41609</c:v>
                </c:pt>
                <c:pt idx="108">
                  <c:v>41640</c:v>
                </c:pt>
                <c:pt idx="109">
                  <c:v>41671</c:v>
                </c:pt>
                <c:pt idx="110">
                  <c:v>41699</c:v>
                </c:pt>
                <c:pt idx="111">
                  <c:v>41730</c:v>
                </c:pt>
                <c:pt idx="112">
                  <c:v>41760</c:v>
                </c:pt>
                <c:pt idx="113">
                  <c:v>41791</c:v>
                </c:pt>
                <c:pt idx="114">
                  <c:v>41821</c:v>
                </c:pt>
                <c:pt idx="115">
                  <c:v>41852</c:v>
                </c:pt>
                <c:pt idx="116">
                  <c:v>41883</c:v>
                </c:pt>
                <c:pt idx="117">
                  <c:v>41913</c:v>
                </c:pt>
                <c:pt idx="118">
                  <c:v>41944</c:v>
                </c:pt>
                <c:pt idx="119">
                  <c:v>41974</c:v>
                </c:pt>
                <c:pt idx="120">
                  <c:v>42005</c:v>
                </c:pt>
                <c:pt idx="121">
                  <c:v>42036</c:v>
                </c:pt>
                <c:pt idx="122">
                  <c:v>42064</c:v>
                </c:pt>
                <c:pt idx="123">
                  <c:v>42095</c:v>
                </c:pt>
                <c:pt idx="124">
                  <c:v>42125</c:v>
                </c:pt>
                <c:pt idx="125">
                  <c:v>42156</c:v>
                </c:pt>
                <c:pt idx="126">
                  <c:v>42186</c:v>
                </c:pt>
                <c:pt idx="127">
                  <c:v>42217</c:v>
                </c:pt>
                <c:pt idx="128">
                  <c:v>42248</c:v>
                </c:pt>
                <c:pt idx="129">
                  <c:v>42278</c:v>
                </c:pt>
                <c:pt idx="130">
                  <c:v>42309</c:v>
                </c:pt>
                <c:pt idx="131">
                  <c:v>42339</c:v>
                </c:pt>
                <c:pt idx="132">
                  <c:v>42370</c:v>
                </c:pt>
                <c:pt idx="133">
                  <c:v>42401</c:v>
                </c:pt>
                <c:pt idx="134">
                  <c:v>42430</c:v>
                </c:pt>
                <c:pt idx="135">
                  <c:v>42461</c:v>
                </c:pt>
                <c:pt idx="136">
                  <c:v>42491</c:v>
                </c:pt>
                <c:pt idx="137">
                  <c:v>42522</c:v>
                </c:pt>
                <c:pt idx="138">
                  <c:v>42552</c:v>
                </c:pt>
                <c:pt idx="139">
                  <c:v>42583</c:v>
                </c:pt>
                <c:pt idx="140">
                  <c:v>42614</c:v>
                </c:pt>
                <c:pt idx="141">
                  <c:v>42644</c:v>
                </c:pt>
                <c:pt idx="142">
                  <c:v>42675</c:v>
                </c:pt>
                <c:pt idx="143">
                  <c:v>42705</c:v>
                </c:pt>
                <c:pt idx="144">
                  <c:v>42736</c:v>
                </c:pt>
                <c:pt idx="145">
                  <c:v>42767</c:v>
                </c:pt>
                <c:pt idx="146">
                  <c:v>42795</c:v>
                </c:pt>
                <c:pt idx="147">
                  <c:v>42826</c:v>
                </c:pt>
                <c:pt idx="148">
                  <c:v>42856</c:v>
                </c:pt>
                <c:pt idx="149">
                  <c:v>42887</c:v>
                </c:pt>
                <c:pt idx="150">
                  <c:v>42917</c:v>
                </c:pt>
                <c:pt idx="151">
                  <c:v>42948</c:v>
                </c:pt>
                <c:pt idx="152">
                  <c:v>42979</c:v>
                </c:pt>
                <c:pt idx="153">
                  <c:v>43009</c:v>
                </c:pt>
                <c:pt idx="154">
                  <c:v>43040</c:v>
                </c:pt>
                <c:pt idx="155">
                  <c:v>43070</c:v>
                </c:pt>
                <c:pt idx="156">
                  <c:v>43101</c:v>
                </c:pt>
                <c:pt idx="157">
                  <c:v>43132</c:v>
                </c:pt>
                <c:pt idx="158">
                  <c:v>43160</c:v>
                </c:pt>
                <c:pt idx="159">
                  <c:v>43191</c:v>
                </c:pt>
                <c:pt idx="160">
                  <c:v>43221</c:v>
                </c:pt>
                <c:pt idx="161">
                  <c:v>43252</c:v>
                </c:pt>
                <c:pt idx="162">
                  <c:v>43282</c:v>
                </c:pt>
                <c:pt idx="163">
                  <c:v>43313</c:v>
                </c:pt>
                <c:pt idx="164">
                  <c:v>43344</c:v>
                </c:pt>
                <c:pt idx="165">
                  <c:v>43374</c:v>
                </c:pt>
                <c:pt idx="166">
                  <c:v>43405</c:v>
                </c:pt>
                <c:pt idx="167">
                  <c:v>43435</c:v>
                </c:pt>
                <c:pt idx="168">
                  <c:v>43466</c:v>
                </c:pt>
                <c:pt idx="169">
                  <c:v>43497</c:v>
                </c:pt>
                <c:pt idx="170">
                  <c:v>43525</c:v>
                </c:pt>
                <c:pt idx="171">
                  <c:v>43556</c:v>
                </c:pt>
                <c:pt idx="172">
                  <c:v>43586</c:v>
                </c:pt>
                <c:pt idx="173">
                  <c:v>43617</c:v>
                </c:pt>
                <c:pt idx="174">
                  <c:v>43647</c:v>
                </c:pt>
                <c:pt idx="175">
                  <c:v>43678</c:v>
                </c:pt>
                <c:pt idx="176">
                  <c:v>43709</c:v>
                </c:pt>
                <c:pt idx="177">
                  <c:v>43739</c:v>
                </c:pt>
                <c:pt idx="178">
                  <c:v>43770</c:v>
                </c:pt>
                <c:pt idx="179">
                  <c:v>43800</c:v>
                </c:pt>
                <c:pt idx="180">
                  <c:v>43831</c:v>
                </c:pt>
                <c:pt idx="181">
                  <c:v>43862</c:v>
                </c:pt>
                <c:pt idx="182">
                  <c:v>43891</c:v>
                </c:pt>
                <c:pt idx="183">
                  <c:v>43922</c:v>
                </c:pt>
                <c:pt idx="184">
                  <c:v>43952</c:v>
                </c:pt>
                <c:pt idx="185">
                  <c:v>43983</c:v>
                </c:pt>
                <c:pt idx="186">
                  <c:v>44013</c:v>
                </c:pt>
                <c:pt idx="187">
                  <c:v>44044</c:v>
                </c:pt>
                <c:pt idx="188">
                  <c:v>44075</c:v>
                </c:pt>
                <c:pt idx="189">
                  <c:v>44105</c:v>
                </c:pt>
                <c:pt idx="190">
                  <c:v>44136</c:v>
                </c:pt>
                <c:pt idx="191">
                  <c:v>44166</c:v>
                </c:pt>
                <c:pt idx="192">
                  <c:v>44197</c:v>
                </c:pt>
                <c:pt idx="193">
                  <c:v>44228</c:v>
                </c:pt>
                <c:pt idx="194">
                  <c:v>44256</c:v>
                </c:pt>
                <c:pt idx="195">
                  <c:v>44287</c:v>
                </c:pt>
                <c:pt idx="196">
                  <c:v>44317</c:v>
                </c:pt>
                <c:pt idx="197">
                  <c:v>44348</c:v>
                </c:pt>
                <c:pt idx="198">
                  <c:v>44378</c:v>
                </c:pt>
                <c:pt idx="199">
                  <c:v>44409</c:v>
                </c:pt>
                <c:pt idx="200">
                  <c:v>44440</c:v>
                </c:pt>
                <c:pt idx="201">
                  <c:v>44470</c:v>
                </c:pt>
                <c:pt idx="202">
                  <c:v>44501</c:v>
                </c:pt>
                <c:pt idx="203">
                  <c:v>44531</c:v>
                </c:pt>
                <c:pt idx="204">
                  <c:v>44562</c:v>
                </c:pt>
                <c:pt idx="205">
                  <c:v>44593</c:v>
                </c:pt>
                <c:pt idx="206">
                  <c:v>44621</c:v>
                </c:pt>
                <c:pt idx="207">
                  <c:v>44652</c:v>
                </c:pt>
                <c:pt idx="208">
                  <c:v>44682</c:v>
                </c:pt>
                <c:pt idx="209">
                  <c:v>44713</c:v>
                </c:pt>
                <c:pt idx="210">
                  <c:v>44743</c:v>
                </c:pt>
                <c:pt idx="211">
                  <c:v>44774</c:v>
                </c:pt>
                <c:pt idx="212">
                  <c:v>44805</c:v>
                </c:pt>
                <c:pt idx="213">
                  <c:v>44835</c:v>
                </c:pt>
                <c:pt idx="214">
                  <c:v>44866</c:v>
                </c:pt>
                <c:pt idx="215">
                  <c:v>44896</c:v>
                </c:pt>
                <c:pt idx="216">
                  <c:v>44927</c:v>
                </c:pt>
                <c:pt idx="217">
                  <c:v>44958</c:v>
                </c:pt>
                <c:pt idx="218">
                  <c:v>44986</c:v>
                </c:pt>
                <c:pt idx="219">
                  <c:v>45017</c:v>
                </c:pt>
              </c:numCache>
            </c:numRef>
          </c:cat>
          <c:val>
            <c:numRef>
              <c:f>Sheet2!$B$2:$B$221</c:f>
              <c:numCache>
                <c:formatCode>0.0%</c:formatCode>
                <c:ptCount val="220"/>
                <c:pt idx="0">
                  <c:v>4.0999999999999995E-2</c:v>
                </c:pt>
                <c:pt idx="1">
                  <c:v>4.2999999999999997E-2</c:v>
                </c:pt>
                <c:pt idx="2">
                  <c:v>3.9E-2</c:v>
                </c:pt>
                <c:pt idx="3">
                  <c:v>4.2000000000000003E-2</c:v>
                </c:pt>
                <c:pt idx="4">
                  <c:v>4.2000000000000003E-2</c:v>
                </c:pt>
                <c:pt idx="5">
                  <c:v>3.6000000000000004E-2</c:v>
                </c:pt>
                <c:pt idx="6">
                  <c:v>4.8000000000000001E-2</c:v>
                </c:pt>
                <c:pt idx="7">
                  <c:v>3.7000000000000005E-2</c:v>
                </c:pt>
                <c:pt idx="8">
                  <c:v>4.2999999999999997E-2</c:v>
                </c:pt>
                <c:pt idx="9">
                  <c:v>3.2000000000000001E-2</c:v>
                </c:pt>
                <c:pt idx="10">
                  <c:v>3.6000000000000004E-2</c:v>
                </c:pt>
                <c:pt idx="11">
                  <c:v>3.7999999999999999E-2</c:v>
                </c:pt>
                <c:pt idx="12">
                  <c:v>0.03</c:v>
                </c:pt>
                <c:pt idx="13">
                  <c:v>0.03</c:v>
                </c:pt>
                <c:pt idx="14">
                  <c:v>3.5000000000000003E-2</c:v>
                </c:pt>
                <c:pt idx="15">
                  <c:v>3.9E-2</c:v>
                </c:pt>
                <c:pt idx="16">
                  <c:v>3.3000000000000002E-2</c:v>
                </c:pt>
                <c:pt idx="17">
                  <c:v>3.1E-2</c:v>
                </c:pt>
                <c:pt idx="18">
                  <c:v>2.4E-2</c:v>
                </c:pt>
                <c:pt idx="19">
                  <c:v>0.03</c:v>
                </c:pt>
                <c:pt idx="20">
                  <c:v>0.03</c:v>
                </c:pt>
                <c:pt idx="21">
                  <c:v>2.7999999999999997E-2</c:v>
                </c:pt>
                <c:pt idx="22">
                  <c:v>3.1E-2</c:v>
                </c:pt>
                <c:pt idx="23">
                  <c:v>2.5000000000000001E-2</c:v>
                </c:pt>
                <c:pt idx="24">
                  <c:v>3.1E-2</c:v>
                </c:pt>
                <c:pt idx="25">
                  <c:v>2.6000000000000002E-2</c:v>
                </c:pt>
                <c:pt idx="26">
                  <c:v>0.03</c:v>
                </c:pt>
                <c:pt idx="27">
                  <c:v>3.5000000000000003E-2</c:v>
                </c:pt>
                <c:pt idx="28">
                  <c:v>3.2000000000000001E-2</c:v>
                </c:pt>
                <c:pt idx="29">
                  <c:v>2.7000000000000003E-2</c:v>
                </c:pt>
                <c:pt idx="30">
                  <c:v>2.7000000000000003E-2</c:v>
                </c:pt>
                <c:pt idx="31">
                  <c:v>3.5000000000000003E-2</c:v>
                </c:pt>
                <c:pt idx="32">
                  <c:v>3.4000000000000002E-2</c:v>
                </c:pt>
                <c:pt idx="33">
                  <c:v>3.7999999999999999E-2</c:v>
                </c:pt>
                <c:pt idx="34">
                  <c:v>3.6000000000000004E-2</c:v>
                </c:pt>
                <c:pt idx="35">
                  <c:v>3.7000000000000005E-2</c:v>
                </c:pt>
                <c:pt idx="36">
                  <c:v>3.1E-2</c:v>
                </c:pt>
                <c:pt idx="37">
                  <c:v>2.8999999999999998E-2</c:v>
                </c:pt>
                <c:pt idx="38">
                  <c:v>3.6000000000000004E-2</c:v>
                </c:pt>
                <c:pt idx="39">
                  <c:v>3.5000000000000003E-2</c:v>
                </c:pt>
                <c:pt idx="40">
                  <c:v>4.0999999999999995E-2</c:v>
                </c:pt>
                <c:pt idx="41">
                  <c:v>4.2000000000000003E-2</c:v>
                </c:pt>
                <c:pt idx="42">
                  <c:v>3.7000000000000005E-2</c:v>
                </c:pt>
                <c:pt idx="43">
                  <c:v>4.4999999999999998E-2</c:v>
                </c:pt>
                <c:pt idx="44">
                  <c:v>0.04</c:v>
                </c:pt>
                <c:pt idx="45">
                  <c:v>3.9E-2</c:v>
                </c:pt>
                <c:pt idx="46">
                  <c:v>4.8000000000000001E-2</c:v>
                </c:pt>
                <c:pt idx="47">
                  <c:v>5.0999999999999997E-2</c:v>
                </c:pt>
                <c:pt idx="48">
                  <c:v>6.0999999999999999E-2</c:v>
                </c:pt>
                <c:pt idx="49">
                  <c:v>6.7000000000000004E-2</c:v>
                </c:pt>
                <c:pt idx="50">
                  <c:v>6.5000000000000002E-2</c:v>
                </c:pt>
                <c:pt idx="51">
                  <c:v>6.8000000000000005E-2</c:v>
                </c:pt>
                <c:pt idx="52">
                  <c:v>7.0000000000000007E-2</c:v>
                </c:pt>
                <c:pt idx="53">
                  <c:v>7.9000000000000001E-2</c:v>
                </c:pt>
                <c:pt idx="54">
                  <c:v>8.1000000000000003E-2</c:v>
                </c:pt>
                <c:pt idx="55">
                  <c:v>7.5999999999999998E-2</c:v>
                </c:pt>
                <c:pt idx="56">
                  <c:v>7.5999999999999998E-2</c:v>
                </c:pt>
                <c:pt idx="57">
                  <c:v>7.5999999999999998E-2</c:v>
                </c:pt>
                <c:pt idx="58">
                  <c:v>7.2000000000000008E-2</c:v>
                </c:pt>
                <c:pt idx="59">
                  <c:v>8.4000000000000005E-2</c:v>
                </c:pt>
                <c:pt idx="60">
                  <c:v>8.3000000000000004E-2</c:v>
                </c:pt>
                <c:pt idx="61">
                  <c:v>8.199999999999999E-2</c:v>
                </c:pt>
                <c:pt idx="62">
                  <c:v>7.5999999999999998E-2</c:v>
                </c:pt>
                <c:pt idx="63">
                  <c:v>7.0000000000000007E-2</c:v>
                </c:pt>
                <c:pt idx="64">
                  <c:v>7.8E-2</c:v>
                </c:pt>
                <c:pt idx="65">
                  <c:v>7.400000000000001E-2</c:v>
                </c:pt>
                <c:pt idx="66">
                  <c:v>7.9000000000000001E-2</c:v>
                </c:pt>
                <c:pt idx="67">
                  <c:v>7.2999999999999995E-2</c:v>
                </c:pt>
                <c:pt idx="68">
                  <c:v>6.6000000000000003E-2</c:v>
                </c:pt>
                <c:pt idx="69">
                  <c:v>7.2000000000000008E-2</c:v>
                </c:pt>
                <c:pt idx="70">
                  <c:v>7.4999999999999997E-2</c:v>
                </c:pt>
                <c:pt idx="71">
                  <c:v>7.2000000000000008E-2</c:v>
                </c:pt>
                <c:pt idx="72">
                  <c:v>6.8000000000000005E-2</c:v>
                </c:pt>
                <c:pt idx="73">
                  <c:v>6.7000000000000004E-2</c:v>
                </c:pt>
                <c:pt idx="74">
                  <c:v>7.2999999999999995E-2</c:v>
                </c:pt>
                <c:pt idx="75">
                  <c:v>6.5000000000000002E-2</c:v>
                </c:pt>
                <c:pt idx="76">
                  <c:v>7.2000000000000008E-2</c:v>
                </c:pt>
                <c:pt idx="77">
                  <c:v>6.5000000000000002E-2</c:v>
                </c:pt>
                <c:pt idx="78">
                  <c:v>7.400000000000001E-2</c:v>
                </c:pt>
                <c:pt idx="79">
                  <c:v>7.2000000000000008E-2</c:v>
                </c:pt>
                <c:pt idx="80">
                  <c:v>0.08</c:v>
                </c:pt>
                <c:pt idx="81">
                  <c:v>7.400000000000001E-2</c:v>
                </c:pt>
                <c:pt idx="82">
                  <c:v>6.4000000000000001E-2</c:v>
                </c:pt>
                <c:pt idx="83">
                  <c:v>6.8000000000000005E-2</c:v>
                </c:pt>
                <c:pt idx="84">
                  <c:v>6.7000000000000004E-2</c:v>
                </c:pt>
                <c:pt idx="85">
                  <c:v>6.2E-2</c:v>
                </c:pt>
                <c:pt idx="86">
                  <c:v>6.4000000000000001E-2</c:v>
                </c:pt>
                <c:pt idx="87">
                  <c:v>5.4000000000000006E-2</c:v>
                </c:pt>
                <c:pt idx="88">
                  <c:v>5.5E-2</c:v>
                </c:pt>
                <c:pt idx="89">
                  <c:v>6.0999999999999999E-2</c:v>
                </c:pt>
                <c:pt idx="90">
                  <c:v>5.9000000000000004E-2</c:v>
                </c:pt>
                <c:pt idx="91">
                  <c:v>5.9000000000000004E-2</c:v>
                </c:pt>
                <c:pt idx="92">
                  <c:v>4.9000000000000002E-2</c:v>
                </c:pt>
                <c:pt idx="93">
                  <c:v>4.9000000000000002E-2</c:v>
                </c:pt>
                <c:pt idx="94">
                  <c:v>6.3E-2</c:v>
                </c:pt>
                <c:pt idx="95">
                  <c:v>6.6000000000000003E-2</c:v>
                </c:pt>
                <c:pt idx="96">
                  <c:v>6.4000000000000001E-2</c:v>
                </c:pt>
                <c:pt idx="97">
                  <c:v>0.06</c:v>
                </c:pt>
                <c:pt idx="98">
                  <c:v>5.0999999999999997E-2</c:v>
                </c:pt>
                <c:pt idx="99">
                  <c:v>5.2999999999999999E-2</c:v>
                </c:pt>
                <c:pt idx="100">
                  <c:v>4.4999999999999998E-2</c:v>
                </c:pt>
                <c:pt idx="101">
                  <c:v>4.7E-2</c:v>
                </c:pt>
                <c:pt idx="102">
                  <c:v>5.2999999999999999E-2</c:v>
                </c:pt>
                <c:pt idx="103">
                  <c:v>5.0999999999999997E-2</c:v>
                </c:pt>
                <c:pt idx="104">
                  <c:v>5.3999999999999999E-2</c:v>
                </c:pt>
                <c:pt idx="105">
                  <c:v>5.3999999999999999E-2</c:v>
                </c:pt>
                <c:pt idx="106">
                  <c:v>5.1999999999999998E-2</c:v>
                </c:pt>
                <c:pt idx="107">
                  <c:v>4.2999999999999997E-2</c:v>
                </c:pt>
                <c:pt idx="108">
                  <c:v>4.7E-2</c:v>
                </c:pt>
                <c:pt idx="109">
                  <c:v>5.8999999999999997E-2</c:v>
                </c:pt>
                <c:pt idx="110">
                  <c:v>5.5E-2</c:v>
                </c:pt>
                <c:pt idx="111">
                  <c:v>5.8999999999999997E-2</c:v>
                </c:pt>
                <c:pt idx="112">
                  <c:v>5.7000000000000002E-2</c:v>
                </c:pt>
                <c:pt idx="113">
                  <c:v>4.7E-2</c:v>
                </c:pt>
                <c:pt idx="114">
                  <c:v>4.2000000000000003E-2</c:v>
                </c:pt>
                <c:pt idx="115">
                  <c:v>4.4999999999999998E-2</c:v>
                </c:pt>
                <c:pt idx="116">
                  <c:v>4.3999999999999997E-2</c:v>
                </c:pt>
                <c:pt idx="117">
                  <c:v>5.0999999999999997E-2</c:v>
                </c:pt>
                <c:pt idx="118">
                  <c:v>4.8000000000000001E-2</c:v>
                </c:pt>
                <c:pt idx="119">
                  <c:v>4.3999999999999997E-2</c:v>
                </c:pt>
                <c:pt idx="120">
                  <c:v>0.04</c:v>
                </c:pt>
                <c:pt idx="121">
                  <c:v>0.04</c:v>
                </c:pt>
                <c:pt idx="122">
                  <c:v>3.2000000000000001E-2</c:v>
                </c:pt>
                <c:pt idx="123">
                  <c:v>4.3999999999999997E-2</c:v>
                </c:pt>
                <c:pt idx="124">
                  <c:v>4.1000000000000002E-2</c:v>
                </c:pt>
                <c:pt idx="125">
                  <c:v>3.9E-2</c:v>
                </c:pt>
                <c:pt idx="126">
                  <c:v>3.9E-2</c:v>
                </c:pt>
                <c:pt idx="127">
                  <c:v>3.4000000000000002E-2</c:v>
                </c:pt>
                <c:pt idx="128">
                  <c:v>3.5000000000000003E-2</c:v>
                </c:pt>
                <c:pt idx="129">
                  <c:v>3.5000000000000003E-2</c:v>
                </c:pt>
                <c:pt idx="130">
                  <c:v>3.9E-2</c:v>
                </c:pt>
                <c:pt idx="131">
                  <c:v>4.1000000000000002E-2</c:v>
                </c:pt>
                <c:pt idx="132">
                  <c:v>3.5999999999999997E-2</c:v>
                </c:pt>
                <c:pt idx="133">
                  <c:v>3.7999999999999999E-2</c:v>
                </c:pt>
                <c:pt idx="134">
                  <c:v>3.9E-2</c:v>
                </c:pt>
                <c:pt idx="135">
                  <c:v>3.7999999999999999E-2</c:v>
                </c:pt>
                <c:pt idx="136">
                  <c:v>4.1000000000000002E-2</c:v>
                </c:pt>
                <c:pt idx="137">
                  <c:v>3.5999999999999997E-2</c:v>
                </c:pt>
                <c:pt idx="138">
                  <c:v>3.7999999999999999E-2</c:v>
                </c:pt>
                <c:pt idx="139">
                  <c:v>4.1000000000000002E-2</c:v>
                </c:pt>
                <c:pt idx="140">
                  <c:v>3.7999999999999999E-2</c:v>
                </c:pt>
                <c:pt idx="141">
                  <c:v>3.4000000000000002E-2</c:v>
                </c:pt>
                <c:pt idx="142">
                  <c:v>3.1E-2</c:v>
                </c:pt>
                <c:pt idx="143">
                  <c:v>2.7E-2</c:v>
                </c:pt>
                <c:pt idx="144">
                  <c:v>3.5999999999999997E-2</c:v>
                </c:pt>
                <c:pt idx="145">
                  <c:v>3.5000000000000003E-2</c:v>
                </c:pt>
                <c:pt idx="146">
                  <c:v>3.2000000000000001E-2</c:v>
                </c:pt>
                <c:pt idx="147">
                  <c:v>3.3000000000000002E-2</c:v>
                </c:pt>
                <c:pt idx="148">
                  <c:v>3.5999999999999997E-2</c:v>
                </c:pt>
                <c:pt idx="149">
                  <c:v>3.6999999999999998E-2</c:v>
                </c:pt>
                <c:pt idx="150">
                  <c:v>3.6999999999999998E-2</c:v>
                </c:pt>
                <c:pt idx="151">
                  <c:v>3.9E-2</c:v>
                </c:pt>
                <c:pt idx="152">
                  <c:v>3.5999999999999997E-2</c:v>
                </c:pt>
                <c:pt idx="153">
                  <c:v>0.03</c:v>
                </c:pt>
                <c:pt idx="154">
                  <c:v>3.1E-2</c:v>
                </c:pt>
                <c:pt idx="155">
                  <c:v>2.5999999999999999E-2</c:v>
                </c:pt>
                <c:pt idx="156">
                  <c:v>2.9000000000000001E-2</c:v>
                </c:pt>
                <c:pt idx="157">
                  <c:v>0.03</c:v>
                </c:pt>
                <c:pt idx="158">
                  <c:v>3.1E-2</c:v>
                </c:pt>
                <c:pt idx="159">
                  <c:v>2.9000000000000001E-2</c:v>
                </c:pt>
                <c:pt idx="160">
                  <c:v>2.1999999999999999E-2</c:v>
                </c:pt>
                <c:pt idx="161">
                  <c:v>3.2000000000000001E-2</c:v>
                </c:pt>
                <c:pt idx="162">
                  <c:v>0.03</c:v>
                </c:pt>
                <c:pt idx="163">
                  <c:v>2.9000000000000001E-2</c:v>
                </c:pt>
                <c:pt idx="164">
                  <c:v>3.5000000000000003E-2</c:v>
                </c:pt>
                <c:pt idx="165">
                  <c:v>3.1E-2</c:v>
                </c:pt>
                <c:pt idx="166">
                  <c:v>2.8000000000000001E-2</c:v>
                </c:pt>
                <c:pt idx="167">
                  <c:v>3.3000000000000002E-2</c:v>
                </c:pt>
                <c:pt idx="168">
                  <c:v>0.03</c:v>
                </c:pt>
                <c:pt idx="169">
                  <c:v>3.2000000000000001E-2</c:v>
                </c:pt>
                <c:pt idx="170">
                  <c:v>3.1E-2</c:v>
                </c:pt>
                <c:pt idx="171">
                  <c:v>2.3E-2</c:v>
                </c:pt>
                <c:pt idx="172">
                  <c:v>2.5000000000000001E-2</c:v>
                </c:pt>
                <c:pt idx="173">
                  <c:v>2.1000000000000001E-2</c:v>
                </c:pt>
                <c:pt idx="174">
                  <c:v>2.7E-2</c:v>
                </c:pt>
                <c:pt idx="175">
                  <c:v>2.7E-2</c:v>
                </c:pt>
                <c:pt idx="176" formatCode="General">
                  <c:v>2.5000000000000001E-2</c:v>
                </c:pt>
                <c:pt idx="177" formatCode="General">
                  <c:v>2.8000000000000001E-2</c:v>
                </c:pt>
                <c:pt idx="178" formatCode="General">
                  <c:v>2.5999999999999999E-2</c:v>
                </c:pt>
                <c:pt idx="179" formatCode="General">
                  <c:v>2.5999999999999999E-2</c:v>
                </c:pt>
                <c:pt idx="180" formatCode="General">
                  <c:v>0.03</c:v>
                </c:pt>
                <c:pt idx="181" formatCode="General">
                  <c:v>2.5999999999999999E-2</c:v>
                </c:pt>
                <c:pt idx="182" formatCode="General">
                  <c:v>4.2000000000000003E-2</c:v>
                </c:pt>
                <c:pt idx="183" formatCode="General">
                  <c:v>0.14499999999999999</c:v>
                </c:pt>
                <c:pt idx="184" formatCode="General">
                  <c:v>0.14899999999999999</c:v>
                </c:pt>
                <c:pt idx="185" formatCode="General">
                  <c:v>0.13700000000000001</c:v>
                </c:pt>
                <c:pt idx="186" formatCode="General">
                  <c:v>0.11899999999999999</c:v>
                </c:pt>
                <c:pt idx="187" formatCode="General">
                  <c:v>0.106</c:v>
                </c:pt>
                <c:pt idx="188" formatCode="General">
                  <c:v>8.8999999999999996E-2</c:v>
                </c:pt>
                <c:pt idx="189" formatCode="General">
                  <c:v>7.4999999999999997E-2</c:v>
                </c:pt>
                <c:pt idx="190" formatCode="General">
                  <c:v>6.7000000000000004E-2</c:v>
                </c:pt>
                <c:pt idx="191" formatCode="General">
                  <c:v>0.06</c:v>
                </c:pt>
                <c:pt idx="192" formatCode="General">
                  <c:v>6.6000000000000003E-2</c:v>
                </c:pt>
                <c:pt idx="193" formatCode="General">
                  <c:v>5.1999999999999998E-2</c:v>
                </c:pt>
                <c:pt idx="194" formatCode="General">
                  <c:v>0.06</c:v>
                </c:pt>
                <c:pt idx="195" formatCode="General">
                  <c:v>5.7000000000000002E-2</c:v>
                </c:pt>
                <c:pt idx="196" formatCode="General">
                  <c:v>5.6000000000000001E-2</c:v>
                </c:pt>
                <c:pt idx="197" formatCode="General">
                  <c:v>5.7000000000000002E-2</c:v>
                </c:pt>
                <c:pt idx="198" formatCode="General">
                  <c:v>5.1999999999999998E-2</c:v>
                </c:pt>
                <c:pt idx="199" formatCode="General">
                  <c:v>4.4999999999999998E-2</c:v>
                </c:pt>
                <c:pt idx="200" formatCode="General">
                  <c:v>4.2000000000000003E-2</c:v>
                </c:pt>
                <c:pt idx="201" formatCode="General">
                  <c:v>4.2000000000000003E-2</c:v>
                </c:pt>
                <c:pt idx="202" formatCode="General">
                  <c:v>3.7999999999999999E-2</c:v>
                </c:pt>
                <c:pt idx="203" formatCode="General">
                  <c:v>3.7999999999999999E-2</c:v>
                </c:pt>
                <c:pt idx="204" formatCode="General">
                  <c:v>3.5000000000000003E-2</c:v>
                </c:pt>
                <c:pt idx="205" formatCode="General">
                  <c:v>0.03</c:v>
                </c:pt>
                <c:pt idx="206" formatCode="General">
                  <c:v>2.8000000000000001E-2</c:v>
                </c:pt>
                <c:pt idx="207" formatCode="General">
                  <c:v>3.1E-2</c:v>
                </c:pt>
                <c:pt idx="208" formatCode="General">
                  <c:v>2.4E-2</c:v>
                </c:pt>
                <c:pt idx="209" formatCode="General">
                  <c:v>0.03</c:v>
                </c:pt>
                <c:pt idx="210" formatCode="General">
                  <c:v>2.5999999999999999E-2</c:v>
                </c:pt>
                <c:pt idx="211" formatCode="General">
                  <c:v>2.8000000000000001E-2</c:v>
                </c:pt>
                <c:pt idx="212" formatCode="General">
                  <c:v>2.5000000000000001E-2</c:v>
                </c:pt>
                <c:pt idx="213" formatCode="General">
                  <c:v>2.9000000000000001E-2</c:v>
                </c:pt>
                <c:pt idx="214" formatCode="General">
                  <c:v>2.5999999999999999E-2</c:v>
                </c:pt>
                <c:pt idx="215" formatCode="General">
                  <c:v>2.4E-2</c:v>
                </c:pt>
                <c:pt idx="216" formatCode="General">
                  <c:v>2.8000000000000001E-2</c:v>
                </c:pt>
                <c:pt idx="217" formatCode="General">
                  <c:v>3.4000000000000002E-2</c:v>
                </c:pt>
                <c:pt idx="218" formatCode="General">
                  <c:v>2.8000000000000001E-2</c:v>
                </c:pt>
                <c:pt idx="219" formatCode="General">
                  <c:v>2.8000000000000001E-2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78B-4593-914B-999BBE9CD9F1}"/>
            </c:ext>
          </c:extLst>
        </c:ser>
        <c:ser>
          <c:idx val="1"/>
          <c:order val="1"/>
          <c:tx>
            <c:strRef>
              <c:f>Sheet2!$C$1</c:f>
              <c:strCache>
                <c:ptCount val="1"/>
                <c:pt idx="0">
                  <c:v>Black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Sheet2!$A$2:$A$221</c:f>
              <c:numCache>
                <c:formatCode>mmm\-yy</c:formatCode>
                <c:ptCount val="220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  <c:pt idx="72">
                  <c:v>40544</c:v>
                </c:pt>
                <c:pt idx="73">
                  <c:v>40575</c:v>
                </c:pt>
                <c:pt idx="74">
                  <c:v>40603</c:v>
                </c:pt>
                <c:pt idx="75">
                  <c:v>40634</c:v>
                </c:pt>
                <c:pt idx="76">
                  <c:v>40664</c:v>
                </c:pt>
                <c:pt idx="77">
                  <c:v>40695</c:v>
                </c:pt>
                <c:pt idx="78">
                  <c:v>40725</c:v>
                </c:pt>
                <c:pt idx="79">
                  <c:v>40756</c:v>
                </c:pt>
                <c:pt idx="80">
                  <c:v>40787</c:v>
                </c:pt>
                <c:pt idx="81">
                  <c:v>40817</c:v>
                </c:pt>
                <c:pt idx="82">
                  <c:v>40848</c:v>
                </c:pt>
                <c:pt idx="83">
                  <c:v>40878</c:v>
                </c:pt>
                <c:pt idx="84">
                  <c:v>40909</c:v>
                </c:pt>
                <c:pt idx="85">
                  <c:v>40940</c:v>
                </c:pt>
                <c:pt idx="86">
                  <c:v>40969</c:v>
                </c:pt>
                <c:pt idx="87">
                  <c:v>41000</c:v>
                </c:pt>
                <c:pt idx="88">
                  <c:v>41030</c:v>
                </c:pt>
                <c:pt idx="89">
                  <c:v>41061</c:v>
                </c:pt>
                <c:pt idx="90">
                  <c:v>41091</c:v>
                </c:pt>
                <c:pt idx="91">
                  <c:v>41122</c:v>
                </c:pt>
                <c:pt idx="92">
                  <c:v>41153</c:v>
                </c:pt>
                <c:pt idx="93">
                  <c:v>41183</c:v>
                </c:pt>
                <c:pt idx="94">
                  <c:v>41214</c:v>
                </c:pt>
                <c:pt idx="95">
                  <c:v>41244</c:v>
                </c:pt>
                <c:pt idx="96">
                  <c:v>41275</c:v>
                </c:pt>
                <c:pt idx="97">
                  <c:v>41306</c:v>
                </c:pt>
                <c:pt idx="98">
                  <c:v>41334</c:v>
                </c:pt>
                <c:pt idx="99">
                  <c:v>41365</c:v>
                </c:pt>
                <c:pt idx="100">
                  <c:v>41395</c:v>
                </c:pt>
                <c:pt idx="101">
                  <c:v>41426</c:v>
                </c:pt>
                <c:pt idx="102">
                  <c:v>41456</c:v>
                </c:pt>
                <c:pt idx="103">
                  <c:v>41487</c:v>
                </c:pt>
                <c:pt idx="104">
                  <c:v>41518</c:v>
                </c:pt>
                <c:pt idx="105">
                  <c:v>41548</c:v>
                </c:pt>
                <c:pt idx="106">
                  <c:v>41579</c:v>
                </c:pt>
                <c:pt idx="107">
                  <c:v>41609</c:v>
                </c:pt>
                <c:pt idx="108">
                  <c:v>41640</c:v>
                </c:pt>
                <c:pt idx="109">
                  <c:v>41671</c:v>
                </c:pt>
                <c:pt idx="110">
                  <c:v>41699</c:v>
                </c:pt>
                <c:pt idx="111">
                  <c:v>41730</c:v>
                </c:pt>
                <c:pt idx="112">
                  <c:v>41760</c:v>
                </c:pt>
                <c:pt idx="113">
                  <c:v>41791</c:v>
                </c:pt>
                <c:pt idx="114">
                  <c:v>41821</c:v>
                </c:pt>
                <c:pt idx="115">
                  <c:v>41852</c:v>
                </c:pt>
                <c:pt idx="116">
                  <c:v>41883</c:v>
                </c:pt>
                <c:pt idx="117">
                  <c:v>41913</c:v>
                </c:pt>
                <c:pt idx="118">
                  <c:v>41944</c:v>
                </c:pt>
                <c:pt idx="119">
                  <c:v>41974</c:v>
                </c:pt>
                <c:pt idx="120">
                  <c:v>42005</c:v>
                </c:pt>
                <c:pt idx="121">
                  <c:v>42036</c:v>
                </c:pt>
                <c:pt idx="122">
                  <c:v>42064</c:v>
                </c:pt>
                <c:pt idx="123">
                  <c:v>42095</c:v>
                </c:pt>
                <c:pt idx="124">
                  <c:v>42125</c:v>
                </c:pt>
                <c:pt idx="125">
                  <c:v>42156</c:v>
                </c:pt>
                <c:pt idx="126">
                  <c:v>42186</c:v>
                </c:pt>
                <c:pt idx="127">
                  <c:v>42217</c:v>
                </c:pt>
                <c:pt idx="128">
                  <c:v>42248</c:v>
                </c:pt>
                <c:pt idx="129">
                  <c:v>42278</c:v>
                </c:pt>
                <c:pt idx="130">
                  <c:v>42309</c:v>
                </c:pt>
                <c:pt idx="131">
                  <c:v>42339</c:v>
                </c:pt>
                <c:pt idx="132">
                  <c:v>42370</c:v>
                </c:pt>
                <c:pt idx="133">
                  <c:v>42401</c:v>
                </c:pt>
                <c:pt idx="134">
                  <c:v>42430</c:v>
                </c:pt>
                <c:pt idx="135">
                  <c:v>42461</c:v>
                </c:pt>
                <c:pt idx="136">
                  <c:v>42491</c:v>
                </c:pt>
                <c:pt idx="137">
                  <c:v>42522</c:v>
                </c:pt>
                <c:pt idx="138">
                  <c:v>42552</c:v>
                </c:pt>
                <c:pt idx="139">
                  <c:v>42583</c:v>
                </c:pt>
                <c:pt idx="140">
                  <c:v>42614</c:v>
                </c:pt>
                <c:pt idx="141">
                  <c:v>42644</c:v>
                </c:pt>
                <c:pt idx="142">
                  <c:v>42675</c:v>
                </c:pt>
                <c:pt idx="143">
                  <c:v>42705</c:v>
                </c:pt>
                <c:pt idx="144">
                  <c:v>42736</c:v>
                </c:pt>
                <c:pt idx="145">
                  <c:v>42767</c:v>
                </c:pt>
                <c:pt idx="146">
                  <c:v>42795</c:v>
                </c:pt>
                <c:pt idx="147">
                  <c:v>42826</c:v>
                </c:pt>
                <c:pt idx="148">
                  <c:v>42856</c:v>
                </c:pt>
                <c:pt idx="149">
                  <c:v>42887</c:v>
                </c:pt>
                <c:pt idx="150">
                  <c:v>42917</c:v>
                </c:pt>
                <c:pt idx="151">
                  <c:v>42948</c:v>
                </c:pt>
                <c:pt idx="152">
                  <c:v>42979</c:v>
                </c:pt>
                <c:pt idx="153">
                  <c:v>43009</c:v>
                </c:pt>
                <c:pt idx="154">
                  <c:v>43040</c:v>
                </c:pt>
                <c:pt idx="155">
                  <c:v>43070</c:v>
                </c:pt>
                <c:pt idx="156">
                  <c:v>43101</c:v>
                </c:pt>
                <c:pt idx="157">
                  <c:v>43132</c:v>
                </c:pt>
                <c:pt idx="158">
                  <c:v>43160</c:v>
                </c:pt>
                <c:pt idx="159">
                  <c:v>43191</c:v>
                </c:pt>
                <c:pt idx="160">
                  <c:v>43221</c:v>
                </c:pt>
                <c:pt idx="161">
                  <c:v>43252</c:v>
                </c:pt>
                <c:pt idx="162">
                  <c:v>43282</c:v>
                </c:pt>
                <c:pt idx="163">
                  <c:v>43313</c:v>
                </c:pt>
                <c:pt idx="164">
                  <c:v>43344</c:v>
                </c:pt>
                <c:pt idx="165">
                  <c:v>43374</c:v>
                </c:pt>
                <c:pt idx="166">
                  <c:v>43405</c:v>
                </c:pt>
                <c:pt idx="167">
                  <c:v>43435</c:v>
                </c:pt>
                <c:pt idx="168">
                  <c:v>43466</c:v>
                </c:pt>
                <c:pt idx="169">
                  <c:v>43497</c:v>
                </c:pt>
                <c:pt idx="170">
                  <c:v>43525</c:v>
                </c:pt>
                <c:pt idx="171">
                  <c:v>43556</c:v>
                </c:pt>
                <c:pt idx="172">
                  <c:v>43586</c:v>
                </c:pt>
                <c:pt idx="173">
                  <c:v>43617</c:v>
                </c:pt>
                <c:pt idx="174">
                  <c:v>43647</c:v>
                </c:pt>
                <c:pt idx="175">
                  <c:v>43678</c:v>
                </c:pt>
                <c:pt idx="176">
                  <c:v>43709</c:v>
                </c:pt>
                <c:pt idx="177">
                  <c:v>43739</c:v>
                </c:pt>
                <c:pt idx="178">
                  <c:v>43770</c:v>
                </c:pt>
                <c:pt idx="179">
                  <c:v>43800</c:v>
                </c:pt>
                <c:pt idx="180">
                  <c:v>43831</c:v>
                </c:pt>
                <c:pt idx="181">
                  <c:v>43862</c:v>
                </c:pt>
                <c:pt idx="182">
                  <c:v>43891</c:v>
                </c:pt>
                <c:pt idx="183">
                  <c:v>43922</c:v>
                </c:pt>
                <c:pt idx="184">
                  <c:v>43952</c:v>
                </c:pt>
                <c:pt idx="185">
                  <c:v>43983</c:v>
                </c:pt>
                <c:pt idx="186">
                  <c:v>44013</c:v>
                </c:pt>
                <c:pt idx="187">
                  <c:v>44044</c:v>
                </c:pt>
                <c:pt idx="188">
                  <c:v>44075</c:v>
                </c:pt>
                <c:pt idx="189">
                  <c:v>44105</c:v>
                </c:pt>
                <c:pt idx="190">
                  <c:v>44136</c:v>
                </c:pt>
                <c:pt idx="191">
                  <c:v>44166</c:v>
                </c:pt>
                <c:pt idx="192">
                  <c:v>44197</c:v>
                </c:pt>
                <c:pt idx="193">
                  <c:v>44228</c:v>
                </c:pt>
                <c:pt idx="194">
                  <c:v>44256</c:v>
                </c:pt>
                <c:pt idx="195">
                  <c:v>44287</c:v>
                </c:pt>
                <c:pt idx="196">
                  <c:v>44317</c:v>
                </c:pt>
                <c:pt idx="197">
                  <c:v>44348</c:v>
                </c:pt>
                <c:pt idx="198">
                  <c:v>44378</c:v>
                </c:pt>
                <c:pt idx="199">
                  <c:v>44409</c:v>
                </c:pt>
                <c:pt idx="200">
                  <c:v>44440</c:v>
                </c:pt>
                <c:pt idx="201">
                  <c:v>44470</c:v>
                </c:pt>
                <c:pt idx="202">
                  <c:v>44501</c:v>
                </c:pt>
                <c:pt idx="203">
                  <c:v>44531</c:v>
                </c:pt>
                <c:pt idx="204">
                  <c:v>44562</c:v>
                </c:pt>
                <c:pt idx="205">
                  <c:v>44593</c:v>
                </c:pt>
                <c:pt idx="206">
                  <c:v>44621</c:v>
                </c:pt>
                <c:pt idx="207">
                  <c:v>44652</c:v>
                </c:pt>
                <c:pt idx="208">
                  <c:v>44682</c:v>
                </c:pt>
                <c:pt idx="209">
                  <c:v>44713</c:v>
                </c:pt>
                <c:pt idx="210">
                  <c:v>44743</c:v>
                </c:pt>
                <c:pt idx="211">
                  <c:v>44774</c:v>
                </c:pt>
                <c:pt idx="212">
                  <c:v>44805</c:v>
                </c:pt>
                <c:pt idx="213">
                  <c:v>44835</c:v>
                </c:pt>
                <c:pt idx="214">
                  <c:v>44866</c:v>
                </c:pt>
                <c:pt idx="215">
                  <c:v>44896</c:v>
                </c:pt>
                <c:pt idx="216">
                  <c:v>44927</c:v>
                </c:pt>
                <c:pt idx="217">
                  <c:v>44958</c:v>
                </c:pt>
                <c:pt idx="218">
                  <c:v>44986</c:v>
                </c:pt>
                <c:pt idx="219">
                  <c:v>45017</c:v>
                </c:pt>
              </c:numCache>
            </c:numRef>
          </c:cat>
          <c:val>
            <c:numRef>
              <c:f>Sheet2!$C$2:$C$221</c:f>
              <c:numCache>
                <c:formatCode>0.0%</c:formatCode>
                <c:ptCount val="220"/>
                <c:pt idx="0">
                  <c:v>0.106</c:v>
                </c:pt>
                <c:pt idx="1">
                  <c:v>0.109</c:v>
                </c:pt>
                <c:pt idx="2">
                  <c:v>0.105</c:v>
                </c:pt>
                <c:pt idx="3">
                  <c:v>0.10300000000000001</c:v>
                </c:pt>
                <c:pt idx="4">
                  <c:v>0.10099999999999999</c:v>
                </c:pt>
                <c:pt idx="5">
                  <c:v>0.10199999999999999</c:v>
                </c:pt>
                <c:pt idx="6">
                  <c:v>9.1999999999999998E-2</c:v>
                </c:pt>
                <c:pt idx="7">
                  <c:v>9.6999999999999989E-2</c:v>
                </c:pt>
                <c:pt idx="8">
                  <c:v>9.4E-2</c:v>
                </c:pt>
                <c:pt idx="9">
                  <c:v>9.0999999999999998E-2</c:v>
                </c:pt>
                <c:pt idx="10">
                  <c:v>0.106</c:v>
                </c:pt>
                <c:pt idx="11">
                  <c:v>9.1999999999999998E-2</c:v>
                </c:pt>
                <c:pt idx="12">
                  <c:v>8.900000000000001E-2</c:v>
                </c:pt>
                <c:pt idx="13">
                  <c:v>9.5000000000000001E-2</c:v>
                </c:pt>
                <c:pt idx="14">
                  <c:v>9.5000000000000001E-2</c:v>
                </c:pt>
                <c:pt idx="15">
                  <c:v>9.4E-2</c:v>
                </c:pt>
                <c:pt idx="16">
                  <c:v>8.6999999999999994E-2</c:v>
                </c:pt>
                <c:pt idx="17">
                  <c:v>8.900000000000001E-2</c:v>
                </c:pt>
                <c:pt idx="18">
                  <c:v>9.5000000000000001E-2</c:v>
                </c:pt>
                <c:pt idx="19">
                  <c:v>8.8000000000000009E-2</c:v>
                </c:pt>
                <c:pt idx="20">
                  <c:v>0.09</c:v>
                </c:pt>
                <c:pt idx="21">
                  <c:v>8.4000000000000005E-2</c:v>
                </c:pt>
                <c:pt idx="22">
                  <c:v>8.5000000000000006E-2</c:v>
                </c:pt>
                <c:pt idx="23">
                  <c:v>8.3000000000000004E-2</c:v>
                </c:pt>
                <c:pt idx="24">
                  <c:v>7.9000000000000001E-2</c:v>
                </c:pt>
                <c:pt idx="25">
                  <c:v>0.08</c:v>
                </c:pt>
                <c:pt idx="26">
                  <c:v>8.4000000000000005E-2</c:v>
                </c:pt>
                <c:pt idx="27">
                  <c:v>8.3000000000000004E-2</c:v>
                </c:pt>
                <c:pt idx="28">
                  <c:v>8.3000000000000004E-2</c:v>
                </c:pt>
                <c:pt idx="29">
                  <c:v>8.5000000000000006E-2</c:v>
                </c:pt>
                <c:pt idx="30">
                  <c:v>8.1000000000000003E-2</c:v>
                </c:pt>
                <c:pt idx="31">
                  <c:v>7.5999999999999998E-2</c:v>
                </c:pt>
                <c:pt idx="32">
                  <c:v>0.08</c:v>
                </c:pt>
                <c:pt idx="33">
                  <c:v>8.5000000000000006E-2</c:v>
                </c:pt>
                <c:pt idx="34">
                  <c:v>8.5000000000000006E-2</c:v>
                </c:pt>
                <c:pt idx="35">
                  <c:v>0.09</c:v>
                </c:pt>
                <c:pt idx="36">
                  <c:v>9.0999999999999998E-2</c:v>
                </c:pt>
                <c:pt idx="37">
                  <c:v>8.4000000000000005E-2</c:v>
                </c:pt>
                <c:pt idx="38">
                  <c:v>9.1999999999999998E-2</c:v>
                </c:pt>
                <c:pt idx="39">
                  <c:v>8.5999999999999993E-2</c:v>
                </c:pt>
                <c:pt idx="40">
                  <c:v>9.6000000000000002E-2</c:v>
                </c:pt>
                <c:pt idx="41">
                  <c:v>9.4E-2</c:v>
                </c:pt>
                <c:pt idx="42">
                  <c:v>0.1</c:v>
                </c:pt>
                <c:pt idx="43">
                  <c:v>0.106</c:v>
                </c:pt>
                <c:pt idx="44">
                  <c:v>0.113</c:v>
                </c:pt>
                <c:pt idx="45">
                  <c:v>0.114</c:v>
                </c:pt>
                <c:pt idx="46">
                  <c:v>0.115</c:v>
                </c:pt>
                <c:pt idx="47">
                  <c:v>0.121</c:v>
                </c:pt>
                <c:pt idx="48">
                  <c:v>0.127</c:v>
                </c:pt>
                <c:pt idx="49">
                  <c:v>0.13699999999999998</c:v>
                </c:pt>
                <c:pt idx="50">
                  <c:v>0.13699999999999998</c:v>
                </c:pt>
                <c:pt idx="51">
                  <c:v>0.15</c:v>
                </c:pt>
                <c:pt idx="52">
                  <c:v>0.15</c:v>
                </c:pt>
                <c:pt idx="53">
                  <c:v>0.14800000000000002</c:v>
                </c:pt>
                <c:pt idx="54">
                  <c:v>0.14800000000000002</c:v>
                </c:pt>
                <c:pt idx="55">
                  <c:v>0.14800000000000002</c:v>
                </c:pt>
                <c:pt idx="56">
                  <c:v>0.153</c:v>
                </c:pt>
                <c:pt idx="57">
                  <c:v>0.158</c:v>
                </c:pt>
                <c:pt idx="58">
                  <c:v>0.157</c:v>
                </c:pt>
                <c:pt idx="59">
                  <c:v>0.161</c:v>
                </c:pt>
                <c:pt idx="60">
                  <c:v>0.16500000000000001</c:v>
                </c:pt>
                <c:pt idx="61">
                  <c:v>0.161</c:v>
                </c:pt>
                <c:pt idx="62">
                  <c:v>0.16800000000000001</c:v>
                </c:pt>
                <c:pt idx="63">
                  <c:v>0.16600000000000001</c:v>
                </c:pt>
                <c:pt idx="64">
                  <c:v>0.155</c:v>
                </c:pt>
                <c:pt idx="65">
                  <c:v>0.152</c:v>
                </c:pt>
                <c:pt idx="66">
                  <c:v>0.156</c:v>
                </c:pt>
                <c:pt idx="67">
                  <c:v>0.159</c:v>
                </c:pt>
                <c:pt idx="68">
                  <c:v>0.16</c:v>
                </c:pt>
                <c:pt idx="69">
                  <c:v>0.156</c:v>
                </c:pt>
                <c:pt idx="70">
                  <c:v>0.16200000000000001</c:v>
                </c:pt>
                <c:pt idx="71">
                  <c:v>0.155</c:v>
                </c:pt>
                <c:pt idx="72">
                  <c:v>0.158</c:v>
                </c:pt>
                <c:pt idx="73">
                  <c:v>0.155</c:v>
                </c:pt>
                <c:pt idx="74">
                  <c:v>0.158</c:v>
                </c:pt>
                <c:pt idx="75">
                  <c:v>0.16500000000000001</c:v>
                </c:pt>
                <c:pt idx="76">
                  <c:v>0.16300000000000001</c:v>
                </c:pt>
                <c:pt idx="77">
                  <c:v>0.16200000000000001</c:v>
                </c:pt>
                <c:pt idx="78">
                  <c:v>0.159</c:v>
                </c:pt>
                <c:pt idx="79">
                  <c:v>0.16399999999999998</c:v>
                </c:pt>
                <c:pt idx="80">
                  <c:v>0.159</c:v>
                </c:pt>
                <c:pt idx="81">
                  <c:v>0.14599999999999999</c:v>
                </c:pt>
                <c:pt idx="82">
                  <c:v>0.156</c:v>
                </c:pt>
                <c:pt idx="83">
                  <c:v>0.154</c:v>
                </c:pt>
                <c:pt idx="84">
                  <c:v>0.13600000000000001</c:v>
                </c:pt>
                <c:pt idx="85">
                  <c:v>0.14000000000000001</c:v>
                </c:pt>
                <c:pt idx="86">
                  <c:v>0.14000000000000001</c:v>
                </c:pt>
                <c:pt idx="87">
                  <c:v>0.13300000000000001</c:v>
                </c:pt>
                <c:pt idx="88">
                  <c:v>0.13500000000000001</c:v>
                </c:pt>
                <c:pt idx="89">
                  <c:v>0.14499999999999999</c:v>
                </c:pt>
                <c:pt idx="90">
                  <c:v>0.14199999999999999</c:v>
                </c:pt>
                <c:pt idx="91">
                  <c:v>0.13800000000000001</c:v>
                </c:pt>
                <c:pt idx="92">
                  <c:v>0.13600000000000001</c:v>
                </c:pt>
                <c:pt idx="93">
                  <c:v>0.14099999999999999</c:v>
                </c:pt>
                <c:pt idx="94">
                  <c:v>0.13300000000000001</c:v>
                </c:pt>
                <c:pt idx="95">
                  <c:v>0.14000000000000001</c:v>
                </c:pt>
                <c:pt idx="96">
                  <c:v>0.13700000000000001</c:v>
                </c:pt>
                <c:pt idx="97">
                  <c:v>0.13800000000000001</c:v>
                </c:pt>
                <c:pt idx="98">
                  <c:v>0.13</c:v>
                </c:pt>
                <c:pt idx="99">
                  <c:v>0.13300000000000001</c:v>
                </c:pt>
                <c:pt idx="100">
                  <c:v>0.13400000000000001</c:v>
                </c:pt>
                <c:pt idx="101">
                  <c:v>0.14199999999999999</c:v>
                </c:pt>
                <c:pt idx="102">
                  <c:v>0.126</c:v>
                </c:pt>
                <c:pt idx="103">
                  <c:v>0.128</c:v>
                </c:pt>
                <c:pt idx="104">
                  <c:v>0.13</c:v>
                </c:pt>
                <c:pt idx="105">
                  <c:v>0.128</c:v>
                </c:pt>
                <c:pt idx="106">
                  <c:v>0.123</c:v>
                </c:pt>
                <c:pt idx="107">
                  <c:v>0.11899999999999999</c:v>
                </c:pt>
                <c:pt idx="108">
                  <c:v>0.121</c:v>
                </c:pt>
                <c:pt idx="109">
                  <c:v>0.11799999999999999</c:v>
                </c:pt>
                <c:pt idx="110">
                  <c:v>0.121</c:v>
                </c:pt>
                <c:pt idx="111">
                  <c:v>0.11600000000000001</c:v>
                </c:pt>
                <c:pt idx="112">
                  <c:v>0.114</c:v>
                </c:pt>
                <c:pt idx="113">
                  <c:v>0.11</c:v>
                </c:pt>
                <c:pt idx="114">
                  <c:v>0.11600000000000001</c:v>
                </c:pt>
                <c:pt idx="115">
                  <c:v>0.114</c:v>
                </c:pt>
                <c:pt idx="116">
                  <c:v>0.11</c:v>
                </c:pt>
                <c:pt idx="117">
                  <c:v>0.106</c:v>
                </c:pt>
                <c:pt idx="118">
                  <c:v>0.109</c:v>
                </c:pt>
                <c:pt idx="119">
                  <c:v>0.106</c:v>
                </c:pt>
                <c:pt idx="120">
                  <c:v>0.10299999999999999</c:v>
                </c:pt>
                <c:pt idx="121">
                  <c:v>0.10100000000000001</c:v>
                </c:pt>
                <c:pt idx="122">
                  <c:v>9.9000000000000005E-2</c:v>
                </c:pt>
                <c:pt idx="123">
                  <c:v>9.7000000000000003E-2</c:v>
                </c:pt>
                <c:pt idx="124">
                  <c:v>0.10299999999999999</c:v>
                </c:pt>
                <c:pt idx="125">
                  <c:v>9.7000000000000003E-2</c:v>
                </c:pt>
                <c:pt idx="126">
                  <c:v>9.0999999999999998E-2</c:v>
                </c:pt>
                <c:pt idx="127">
                  <c:v>9.4E-2</c:v>
                </c:pt>
                <c:pt idx="128">
                  <c:v>9.2999999999999999E-2</c:v>
                </c:pt>
                <c:pt idx="129">
                  <c:v>0.09</c:v>
                </c:pt>
                <c:pt idx="130">
                  <c:v>9.4E-2</c:v>
                </c:pt>
                <c:pt idx="131">
                  <c:v>8.5000000000000006E-2</c:v>
                </c:pt>
                <c:pt idx="132">
                  <c:v>8.5000000000000006E-2</c:v>
                </c:pt>
                <c:pt idx="133">
                  <c:v>8.5999999999999993E-2</c:v>
                </c:pt>
                <c:pt idx="134">
                  <c:v>8.8999999999999996E-2</c:v>
                </c:pt>
                <c:pt idx="135">
                  <c:v>8.7999999999999995E-2</c:v>
                </c:pt>
                <c:pt idx="136">
                  <c:v>8.2000000000000003E-2</c:v>
                </c:pt>
                <c:pt idx="137">
                  <c:v>8.6999999999999994E-2</c:v>
                </c:pt>
                <c:pt idx="138">
                  <c:v>8.2000000000000003E-2</c:v>
                </c:pt>
                <c:pt idx="139">
                  <c:v>0.08</c:v>
                </c:pt>
                <c:pt idx="140">
                  <c:v>8.5000000000000006E-2</c:v>
                </c:pt>
                <c:pt idx="141">
                  <c:v>8.5000000000000006E-2</c:v>
                </c:pt>
                <c:pt idx="142">
                  <c:v>8.2000000000000003E-2</c:v>
                </c:pt>
                <c:pt idx="143">
                  <c:v>0.08</c:v>
                </c:pt>
                <c:pt idx="144">
                  <c:v>7.4999999999999997E-2</c:v>
                </c:pt>
                <c:pt idx="145">
                  <c:v>0.08</c:v>
                </c:pt>
                <c:pt idx="146">
                  <c:v>7.8E-2</c:v>
                </c:pt>
                <c:pt idx="147">
                  <c:v>7.6999999999999999E-2</c:v>
                </c:pt>
                <c:pt idx="148">
                  <c:v>7.6999999999999999E-2</c:v>
                </c:pt>
                <c:pt idx="149">
                  <c:v>6.9000000000000006E-2</c:v>
                </c:pt>
                <c:pt idx="150">
                  <c:v>7.2999999999999995E-2</c:v>
                </c:pt>
                <c:pt idx="151">
                  <c:v>7.6999999999999999E-2</c:v>
                </c:pt>
                <c:pt idx="152">
                  <c:v>7.1999999999999995E-2</c:v>
                </c:pt>
                <c:pt idx="153">
                  <c:v>7.5999999999999998E-2</c:v>
                </c:pt>
                <c:pt idx="154">
                  <c:v>7.4999999999999997E-2</c:v>
                </c:pt>
                <c:pt idx="155">
                  <c:v>6.7000000000000004E-2</c:v>
                </c:pt>
                <c:pt idx="156">
                  <c:v>7.4999999999999997E-2</c:v>
                </c:pt>
                <c:pt idx="157">
                  <c:v>6.8000000000000005E-2</c:v>
                </c:pt>
                <c:pt idx="158">
                  <c:v>6.7000000000000004E-2</c:v>
                </c:pt>
                <c:pt idx="159">
                  <c:v>6.4000000000000001E-2</c:v>
                </c:pt>
                <c:pt idx="160">
                  <c:v>5.8999999999999997E-2</c:v>
                </c:pt>
                <c:pt idx="161">
                  <c:v>6.4000000000000001E-2</c:v>
                </c:pt>
                <c:pt idx="162">
                  <c:v>6.5000000000000002E-2</c:v>
                </c:pt>
                <c:pt idx="163">
                  <c:v>6.3E-2</c:v>
                </c:pt>
                <c:pt idx="164">
                  <c:v>6.0999999999999999E-2</c:v>
                </c:pt>
                <c:pt idx="165">
                  <c:v>6.5000000000000002E-2</c:v>
                </c:pt>
                <c:pt idx="166">
                  <c:v>6.0999999999999999E-2</c:v>
                </c:pt>
                <c:pt idx="167">
                  <c:v>6.6000000000000003E-2</c:v>
                </c:pt>
                <c:pt idx="168">
                  <c:v>6.9000000000000006E-2</c:v>
                </c:pt>
                <c:pt idx="169">
                  <c:v>7.0999999999999994E-2</c:v>
                </c:pt>
                <c:pt idx="170">
                  <c:v>6.5000000000000002E-2</c:v>
                </c:pt>
                <c:pt idx="171">
                  <c:v>6.5000000000000002E-2</c:v>
                </c:pt>
                <c:pt idx="172">
                  <c:v>6.0999999999999999E-2</c:v>
                </c:pt>
                <c:pt idx="173">
                  <c:v>5.8999999999999997E-2</c:v>
                </c:pt>
                <c:pt idx="174">
                  <c:v>5.8000000000000003E-2</c:v>
                </c:pt>
                <c:pt idx="175">
                  <c:v>5.2999999999999999E-2</c:v>
                </c:pt>
                <c:pt idx="176" formatCode="General">
                  <c:v>5.3999999999999999E-2</c:v>
                </c:pt>
                <c:pt idx="177" formatCode="General">
                  <c:v>5.6000000000000001E-2</c:v>
                </c:pt>
                <c:pt idx="178" formatCode="General">
                  <c:v>5.6000000000000001E-2</c:v>
                </c:pt>
                <c:pt idx="179" formatCode="General">
                  <c:v>0.06</c:v>
                </c:pt>
                <c:pt idx="180" formatCode="General">
                  <c:v>6.3E-2</c:v>
                </c:pt>
                <c:pt idx="181" formatCode="General">
                  <c:v>0.06</c:v>
                </c:pt>
                <c:pt idx="182" formatCode="General">
                  <c:v>6.8000000000000005E-2</c:v>
                </c:pt>
                <c:pt idx="183" formatCode="General">
                  <c:v>0.16600000000000001</c:v>
                </c:pt>
                <c:pt idx="184" formatCode="General">
                  <c:v>0.16800000000000001</c:v>
                </c:pt>
                <c:pt idx="185" formatCode="General">
                  <c:v>0.154</c:v>
                </c:pt>
                <c:pt idx="186" formatCode="General">
                  <c:v>0.14399999999999999</c:v>
                </c:pt>
                <c:pt idx="187" formatCode="General">
                  <c:v>0.128</c:v>
                </c:pt>
                <c:pt idx="188" formatCode="General">
                  <c:v>0.121</c:v>
                </c:pt>
                <c:pt idx="189" formatCode="General">
                  <c:v>0.109</c:v>
                </c:pt>
                <c:pt idx="190" formatCode="General">
                  <c:v>0.104</c:v>
                </c:pt>
                <c:pt idx="191" formatCode="General">
                  <c:v>0.1</c:v>
                </c:pt>
                <c:pt idx="192" formatCode="General">
                  <c:v>9.1999999999999998E-2</c:v>
                </c:pt>
                <c:pt idx="193" formatCode="General">
                  <c:v>9.8000000000000004E-2</c:v>
                </c:pt>
                <c:pt idx="194" formatCode="General">
                  <c:v>9.6000000000000002E-2</c:v>
                </c:pt>
                <c:pt idx="195" formatCode="General">
                  <c:v>9.9000000000000005E-2</c:v>
                </c:pt>
                <c:pt idx="196" formatCode="General">
                  <c:v>9.0999999999999998E-2</c:v>
                </c:pt>
                <c:pt idx="197" formatCode="General">
                  <c:v>9.1999999999999998E-2</c:v>
                </c:pt>
                <c:pt idx="198" formatCode="General">
                  <c:v>8.2000000000000003E-2</c:v>
                </c:pt>
                <c:pt idx="199" formatCode="General">
                  <c:v>8.5999999999999993E-2</c:v>
                </c:pt>
                <c:pt idx="200" formatCode="General">
                  <c:v>7.8E-2</c:v>
                </c:pt>
                <c:pt idx="201" formatCode="General">
                  <c:v>7.6999999999999999E-2</c:v>
                </c:pt>
                <c:pt idx="202" formatCode="General">
                  <c:v>6.5000000000000002E-2</c:v>
                </c:pt>
                <c:pt idx="203" formatCode="General">
                  <c:v>7.0000000000000007E-2</c:v>
                </c:pt>
                <c:pt idx="204" formatCode="General">
                  <c:v>6.9000000000000006E-2</c:v>
                </c:pt>
                <c:pt idx="205" formatCode="General">
                  <c:v>6.6000000000000003E-2</c:v>
                </c:pt>
                <c:pt idx="206" formatCode="General">
                  <c:v>6.2E-2</c:v>
                </c:pt>
                <c:pt idx="207" formatCode="General">
                  <c:v>5.8999999999999997E-2</c:v>
                </c:pt>
                <c:pt idx="208" formatCode="General">
                  <c:v>6.2E-2</c:v>
                </c:pt>
                <c:pt idx="209" formatCode="General">
                  <c:v>5.8999999999999997E-2</c:v>
                </c:pt>
                <c:pt idx="210" formatCode="General">
                  <c:v>0.06</c:v>
                </c:pt>
                <c:pt idx="211" formatCode="General">
                  <c:v>6.4000000000000001E-2</c:v>
                </c:pt>
                <c:pt idx="212" formatCode="General">
                  <c:v>5.8999999999999997E-2</c:v>
                </c:pt>
                <c:pt idx="213" formatCode="General">
                  <c:v>5.8999999999999997E-2</c:v>
                </c:pt>
                <c:pt idx="214" formatCode="General">
                  <c:v>5.7000000000000002E-2</c:v>
                </c:pt>
                <c:pt idx="215" formatCode="General">
                  <c:v>5.7000000000000002E-2</c:v>
                </c:pt>
                <c:pt idx="216" formatCode="General">
                  <c:v>5.3999999999999999E-2</c:v>
                </c:pt>
                <c:pt idx="217" formatCode="General">
                  <c:v>5.7000000000000002E-2</c:v>
                </c:pt>
                <c:pt idx="218" formatCode="General">
                  <c:v>0.05</c:v>
                </c:pt>
                <c:pt idx="219" formatCode="General">
                  <c:v>4.7E-2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78B-4593-914B-999BBE9CD9F1}"/>
            </c:ext>
          </c:extLst>
        </c:ser>
        <c:ser>
          <c:idx val="2"/>
          <c:order val="2"/>
          <c:tx>
            <c:strRef>
              <c:f>Sheet2!$D$1</c:f>
              <c:strCache>
                <c:ptCount val="1"/>
                <c:pt idx="0">
                  <c:v>Hispanic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Sheet2!$A$2:$A$221</c:f>
              <c:numCache>
                <c:formatCode>mmm\-yy</c:formatCode>
                <c:ptCount val="220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  <c:pt idx="72">
                  <c:v>40544</c:v>
                </c:pt>
                <c:pt idx="73">
                  <c:v>40575</c:v>
                </c:pt>
                <c:pt idx="74">
                  <c:v>40603</c:v>
                </c:pt>
                <c:pt idx="75">
                  <c:v>40634</c:v>
                </c:pt>
                <c:pt idx="76">
                  <c:v>40664</c:v>
                </c:pt>
                <c:pt idx="77">
                  <c:v>40695</c:v>
                </c:pt>
                <c:pt idx="78">
                  <c:v>40725</c:v>
                </c:pt>
                <c:pt idx="79">
                  <c:v>40756</c:v>
                </c:pt>
                <c:pt idx="80">
                  <c:v>40787</c:v>
                </c:pt>
                <c:pt idx="81">
                  <c:v>40817</c:v>
                </c:pt>
                <c:pt idx="82">
                  <c:v>40848</c:v>
                </c:pt>
                <c:pt idx="83">
                  <c:v>40878</c:v>
                </c:pt>
                <c:pt idx="84">
                  <c:v>40909</c:v>
                </c:pt>
                <c:pt idx="85">
                  <c:v>40940</c:v>
                </c:pt>
                <c:pt idx="86">
                  <c:v>40969</c:v>
                </c:pt>
                <c:pt idx="87">
                  <c:v>41000</c:v>
                </c:pt>
                <c:pt idx="88">
                  <c:v>41030</c:v>
                </c:pt>
                <c:pt idx="89">
                  <c:v>41061</c:v>
                </c:pt>
                <c:pt idx="90">
                  <c:v>41091</c:v>
                </c:pt>
                <c:pt idx="91">
                  <c:v>41122</c:v>
                </c:pt>
                <c:pt idx="92">
                  <c:v>41153</c:v>
                </c:pt>
                <c:pt idx="93">
                  <c:v>41183</c:v>
                </c:pt>
                <c:pt idx="94">
                  <c:v>41214</c:v>
                </c:pt>
                <c:pt idx="95">
                  <c:v>41244</c:v>
                </c:pt>
                <c:pt idx="96">
                  <c:v>41275</c:v>
                </c:pt>
                <c:pt idx="97">
                  <c:v>41306</c:v>
                </c:pt>
                <c:pt idx="98">
                  <c:v>41334</c:v>
                </c:pt>
                <c:pt idx="99">
                  <c:v>41365</c:v>
                </c:pt>
                <c:pt idx="100">
                  <c:v>41395</c:v>
                </c:pt>
                <c:pt idx="101">
                  <c:v>41426</c:v>
                </c:pt>
                <c:pt idx="102">
                  <c:v>41456</c:v>
                </c:pt>
                <c:pt idx="103">
                  <c:v>41487</c:v>
                </c:pt>
                <c:pt idx="104">
                  <c:v>41518</c:v>
                </c:pt>
                <c:pt idx="105">
                  <c:v>41548</c:v>
                </c:pt>
                <c:pt idx="106">
                  <c:v>41579</c:v>
                </c:pt>
                <c:pt idx="107">
                  <c:v>41609</c:v>
                </c:pt>
                <c:pt idx="108">
                  <c:v>41640</c:v>
                </c:pt>
                <c:pt idx="109">
                  <c:v>41671</c:v>
                </c:pt>
                <c:pt idx="110">
                  <c:v>41699</c:v>
                </c:pt>
                <c:pt idx="111">
                  <c:v>41730</c:v>
                </c:pt>
                <c:pt idx="112">
                  <c:v>41760</c:v>
                </c:pt>
                <c:pt idx="113">
                  <c:v>41791</c:v>
                </c:pt>
                <c:pt idx="114">
                  <c:v>41821</c:v>
                </c:pt>
                <c:pt idx="115">
                  <c:v>41852</c:v>
                </c:pt>
                <c:pt idx="116">
                  <c:v>41883</c:v>
                </c:pt>
                <c:pt idx="117">
                  <c:v>41913</c:v>
                </c:pt>
                <c:pt idx="118">
                  <c:v>41944</c:v>
                </c:pt>
                <c:pt idx="119">
                  <c:v>41974</c:v>
                </c:pt>
                <c:pt idx="120">
                  <c:v>42005</c:v>
                </c:pt>
                <c:pt idx="121">
                  <c:v>42036</c:v>
                </c:pt>
                <c:pt idx="122">
                  <c:v>42064</c:v>
                </c:pt>
                <c:pt idx="123">
                  <c:v>42095</c:v>
                </c:pt>
                <c:pt idx="124">
                  <c:v>42125</c:v>
                </c:pt>
                <c:pt idx="125">
                  <c:v>42156</c:v>
                </c:pt>
                <c:pt idx="126">
                  <c:v>42186</c:v>
                </c:pt>
                <c:pt idx="127">
                  <c:v>42217</c:v>
                </c:pt>
                <c:pt idx="128">
                  <c:v>42248</c:v>
                </c:pt>
                <c:pt idx="129">
                  <c:v>42278</c:v>
                </c:pt>
                <c:pt idx="130">
                  <c:v>42309</c:v>
                </c:pt>
                <c:pt idx="131">
                  <c:v>42339</c:v>
                </c:pt>
                <c:pt idx="132">
                  <c:v>42370</c:v>
                </c:pt>
                <c:pt idx="133">
                  <c:v>42401</c:v>
                </c:pt>
                <c:pt idx="134">
                  <c:v>42430</c:v>
                </c:pt>
                <c:pt idx="135">
                  <c:v>42461</c:v>
                </c:pt>
                <c:pt idx="136">
                  <c:v>42491</c:v>
                </c:pt>
                <c:pt idx="137">
                  <c:v>42522</c:v>
                </c:pt>
                <c:pt idx="138">
                  <c:v>42552</c:v>
                </c:pt>
                <c:pt idx="139">
                  <c:v>42583</c:v>
                </c:pt>
                <c:pt idx="140">
                  <c:v>42614</c:v>
                </c:pt>
                <c:pt idx="141">
                  <c:v>42644</c:v>
                </c:pt>
                <c:pt idx="142">
                  <c:v>42675</c:v>
                </c:pt>
                <c:pt idx="143">
                  <c:v>42705</c:v>
                </c:pt>
                <c:pt idx="144">
                  <c:v>42736</c:v>
                </c:pt>
                <c:pt idx="145">
                  <c:v>42767</c:v>
                </c:pt>
                <c:pt idx="146">
                  <c:v>42795</c:v>
                </c:pt>
                <c:pt idx="147">
                  <c:v>42826</c:v>
                </c:pt>
                <c:pt idx="148">
                  <c:v>42856</c:v>
                </c:pt>
                <c:pt idx="149">
                  <c:v>42887</c:v>
                </c:pt>
                <c:pt idx="150">
                  <c:v>42917</c:v>
                </c:pt>
                <c:pt idx="151">
                  <c:v>42948</c:v>
                </c:pt>
                <c:pt idx="152">
                  <c:v>42979</c:v>
                </c:pt>
                <c:pt idx="153">
                  <c:v>43009</c:v>
                </c:pt>
                <c:pt idx="154">
                  <c:v>43040</c:v>
                </c:pt>
                <c:pt idx="155">
                  <c:v>43070</c:v>
                </c:pt>
                <c:pt idx="156">
                  <c:v>43101</c:v>
                </c:pt>
                <c:pt idx="157">
                  <c:v>43132</c:v>
                </c:pt>
                <c:pt idx="158">
                  <c:v>43160</c:v>
                </c:pt>
                <c:pt idx="159">
                  <c:v>43191</c:v>
                </c:pt>
                <c:pt idx="160">
                  <c:v>43221</c:v>
                </c:pt>
                <c:pt idx="161">
                  <c:v>43252</c:v>
                </c:pt>
                <c:pt idx="162">
                  <c:v>43282</c:v>
                </c:pt>
                <c:pt idx="163">
                  <c:v>43313</c:v>
                </c:pt>
                <c:pt idx="164">
                  <c:v>43344</c:v>
                </c:pt>
                <c:pt idx="165">
                  <c:v>43374</c:v>
                </c:pt>
                <c:pt idx="166">
                  <c:v>43405</c:v>
                </c:pt>
                <c:pt idx="167">
                  <c:v>43435</c:v>
                </c:pt>
                <c:pt idx="168">
                  <c:v>43466</c:v>
                </c:pt>
                <c:pt idx="169">
                  <c:v>43497</c:v>
                </c:pt>
                <c:pt idx="170">
                  <c:v>43525</c:v>
                </c:pt>
                <c:pt idx="171">
                  <c:v>43556</c:v>
                </c:pt>
                <c:pt idx="172">
                  <c:v>43586</c:v>
                </c:pt>
                <c:pt idx="173">
                  <c:v>43617</c:v>
                </c:pt>
                <c:pt idx="174">
                  <c:v>43647</c:v>
                </c:pt>
                <c:pt idx="175">
                  <c:v>43678</c:v>
                </c:pt>
                <c:pt idx="176">
                  <c:v>43709</c:v>
                </c:pt>
                <c:pt idx="177">
                  <c:v>43739</c:v>
                </c:pt>
                <c:pt idx="178">
                  <c:v>43770</c:v>
                </c:pt>
                <c:pt idx="179">
                  <c:v>43800</c:v>
                </c:pt>
                <c:pt idx="180">
                  <c:v>43831</c:v>
                </c:pt>
                <c:pt idx="181">
                  <c:v>43862</c:v>
                </c:pt>
                <c:pt idx="182">
                  <c:v>43891</c:v>
                </c:pt>
                <c:pt idx="183">
                  <c:v>43922</c:v>
                </c:pt>
                <c:pt idx="184">
                  <c:v>43952</c:v>
                </c:pt>
                <c:pt idx="185">
                  <c:v>43983</c:v>
                </c:pt>
                <c:pt idx="186">
                  <c:v>44013</c:v>
                </c:pt>
                <c:pt idx="187">
                  <c:v>44044</c:v>
                </c:pt>
                <c:pt idx="188">
                  <c:v>44075</c:v>
                </c:pt>
                <c:pt idx="189">
                  <c:v>44105</c:v>
                </c:pt>
                <c:pt idx="190">
                  <c:v>44136</c:v>
                </c:pt>
                <c:pt idx="191">
                  <c:v>44166</c:v>
                </c:pt>
                <c:pt idx="192">
                  <c:v>44197</c:v>
                </c:pt>
                <c:pt idx="193">
                  <c:v>44228</c:v>
                </c:pt>
                <c:pt idx="194">
                  <c:v>44256</c:v>
                </c:pt>
                <c:pt idx="195">
                  <c:v>44287</c:v>
                </c:pt>
                <c:pt idx="196">
                  <c:v>44317</c:v>
                </c:pt>
                <c:pt idx="197">
                  <c:v>44348</c:v>
                </c:pt>
                <c:pt idx="198">
                  <c:v>44378</c:v>
                </c:pt>
                <c:pt idx="199">
                  <c:v>44409</c:v>
                </c:pt>
                <c:pt idx="200">
                  <c:v>44440</c:v>
                </c:pt>
                <c:pt idx="201">
                  <c:v>44470</c:v>
                </c:pt>
                <c:pt idx="202">
                  <c:v>44501</c:v>
                </c:pt>
                <c:pt idx="203">
                  <c:v>44531</c:v>
                </c:pt>
                <c:pt idx="204">
                  <c:v>44562</c:v>
                </c:pt>
                <c:pt idx="205">
                  <c:v>44593</c:v>
                </c:pt>
                <c:pt idx="206">
                  <c:v>44621</c:v>
                </c:pt>
                <c:pt idx="207">
                  <c:v>44652</c:v>
                </c:pt>
                <c:pt idx="208">
                  <c:v>44682</c:v>
                </c:pt>
                <c:pt idx="209">
                  <c:v>44713</c:v>
                </c:pt>
                <c:pt idx="210">
                  <c:v>44743</c:v>
                </c:pt>
                <c:pt idx="211">
                  <c:v>44774</c:v>
                </c:pt>
                <c:pt idx="212">
                  <c:v>44805</c:v>
                </c:pt>
                <c:pt idx="213">
                  <c:v>44835</c:v>
                </c:pt>
                <c:pt idx="214">
                  <c:v>44866</c:v>
                </c:pt>
                <c:pt idx="215">
                  <c:v>44896</c:v>
                </c:pt>
                <c:pt idx="216">
                  <c:v>44927</c:v>
                </c:pt>
                <c:pt idx="217">
                  <c:v>44958</c:v>
                </c:pt>
                <c:pt idx="218">
                  <c:v>44986</c:v>
                </c:pt>
                <c:pt idx="219">
                  <c:v>45017</c:v>
                </c:pt>
              </c:numCache>
            </c:numRef>
          </c:cat>
          <c:val>
            <c:numRef>
              <c:f>Sheet2!$D$2:$D$221</c:f>
              <c:numCache>
                <c:formatCode>0.0%</c:formatCode>
                <c:ptCount val="220"/>
                <c:pt idx="0">
                  <c:v>0.06</c:v>
                </c:pt>
                <c:pt idx="1">
                  <c:v>6.3E-2</c:v>
                </c:pt>
                <c:pt idx="2">
                  <c:v>5.7999999999999996E-2</c:v>
                </c:pt>
                <c:pt idx="3">
                  <c:v>6.4000000000000001E-2</c:v>
                </c:pt>
                <c:pt idx="4">
                  <c:v>0.06</c:v>
                </c:pt>
                <c:pt idx="5">
                  <c:v>5.7000000000000002E-2</c:v>
                </c:pt>
                <c:pt idx="6">
                  <c:v>5.5E-2</c:v>
                </c:pt>
                <c:pt idx="7">
                  <c:v>5.7999999999999996E-2</c:v>
                </c:pt>
                <c:pt idx="8">
                  <c:v>6.4000000000000001E-2</c:v>
                </c:pt>
                <c:pt idx="9">
                  <c:v>0.06</c:v>
                </c:pt>
                <c:pt idx="10">
                  <c:v>6.0999999999999999E-2</c:v>
                </c:pt>
                <c:pt idx="11">
                  <c:v>6.0999999999999999E-2</c:v>
                </c:pt>
                <c:pt idx="12">
                  <c:v>5.5E-2</c:v>
                </c:pt>
                <c:pt idx="13">
                  <c:v>5.4000000000000006E-2</c:v>
                </c:pt>
                <c:pt idx="14">
                  <c:v>5.2000000000000005E-2</c:v>
                </c:pt>
                <c:pt idx="15">
                  <c:v>5.5E-2</c:v>
                </c:pt>
                <c:pt idx="16">
                  <c:v>0.05</c:v>
                </c:pt>
                <c:pt idx="17">
                  <c:v>5.2000000000000005E-2</c:v>
                </c:pt>
                <c:pt idx="18">
                  <c:v>5.2000000000000005E-2</c:v>
                </c:pt>
                <c:pt idx="19">
                  <c:v>5.2999999999999999E-2</c:v>
                </c:pt>
                <c:pt idx="20">
                  <c:v>5.5E-2</c:v>
                </c:pt>
                <c:pt idx="21">
                  <c:v>4.8000000000000001E-2</c:v>
                </c:pt>
                <c:pt idx="22">
                  <c:v>5.0999999999999997E-2</c:v>
                </c:pt>
                <c:pt idx="23">
                  <c:v>0.05</c:v>
                </c:pt>
                <c:pt idx="24">
                  <c:v>5.5E-2</c:v>
                </c:pt>
                <c:pt idx="25">
                  <c:v>5.0999999999999997E-2</c:v>
                </c:pt>
                <c:pt idx="26">
                  <c:v>0.05</c:v>
                </c:pt>
                <c:pt idx="27">
                  <c:v>5.5999999999999994E-2</c:v>
                </c:pt>
                <c:pt idx="28">
                  <c:v>5.7999999999999996E-2</c:v>
                </c:pt>
                <c:pt idx="29">
                  <c:v>5.5E-2</c:v>
                </c:pt>
                <c:pt idx="30">
                  <c:v>5.9000000000000004E-2</c:v>
                </c:pt>
                <c:pt idx="31">
                  <c:v>5.5E-2</c:v>
                </c:pt>
                <c:pt idx="32">
                  <c:v>5.9000000000000004E-2</c:v>
                </c:pt>
                <c:pt idx="33">
                  <c:v>5.7000000000000002E-2</c:v>
                </c:pt>
                <c:pt idx="34">
                  <c:v>5.9000000000000004E-2</c:v>
                </c:pt>
                <c:pt idx="35">
                  <c:v>6.3E-2</c:v>
                </c:pt>
                <c:pt idx="36">
                  <c:v>6.3E-2</c:v>
                </c:pt>
                <c:pt idx="37">
                  <c:v>6.2E-2</c:v>
                </c:pt>
                <c:pt idx="38">
                  <c:v>6.9000000000000006E-2</c:v>
                </c:pt>
                <c:pt idx="39">
                  <c:v>7.0999999999999994E-2</c:v>
                </c:pt>
                <c:pt idx="40">
                  <c:v>6.9000000000000006E-2</c:v>
                </c:pt>
                <c:pt idx="41">
                  <c:v>7.5999999999999998E-2</c:v>
                </c:pt>
                <c:pt idx="42">
                  <c:v>7.4999999999999997E-2</c:v>
                </c:pt>
                <c:pt idx="43">
                  <c:v>0.08</c:v>
                </c:pt>
                <c:pt idx="44">
                  <c:v>0.08</c:v>
                </c:pt>
                <c:pt idx="45">
                  <c:v>8.8000000000000009E-2</c:v>
                </c:pt>
                <c:pt idx="46">
                  <c:v>8.6999999999999994E-2</c:v>
                </c:pt>
                <c:pt idx="47">
                  <c:v>9.4E-2</c:v>
                </c:pt>
                <c:pt idx="48">
                  <c:v>0.10099999999999999</c:v>
                </c:pt>
                <c:pt idx="49">
                  <c:v>0.113</c:v>
                </c:pt>
                <c:pt idx="50">
                  <c:v>0.11699999999999999</c:v>
                </c:pt>
                <c:pt idx="51">
                  <c:v>0.114</c:v>
                </c:pt>
                <c:pt idx="52">
                  <c:v>0.12300000000000001</c:v>
                </c:pt>
                <c:pt idx="53">
                  <c:v>0.121</c:v>
                </c:pt>
                <c:pt idx="54">
                  <c:v>0.125</c:v>
                </c:pt>
                <c:pt idx="55">
                  <c:v>0.13</c:v>
                </c:pt>
                <c:pt idx="56">
                  <c:v>0.126</c:v>
                </c:pt>
                <c:pt idx="57">
                  <c:v>0.128</c:v>
                </c:pt>
                <c:pt idx="58">
                  <c:v>0.124</c:v>
                </c:pt>
                <c:pt idx="59">
                  <c:v>0.128</c:v>
                </c:pt>
                <c:pt idx="60">
                  <c:v>0.129</c:v>
                </c:pt>
                <c:pt idx="61">
                  <c:v>0.127</c:v>
                </c:pt>
                <c:pt idx="62">
                  <c:v>0.129</c:v>
                </c:pt>
                <c:pt idx="63">
                  <c:v>0.125</c:v>
                </c:pt>
                <c:pt idx="64">
                  <c:v>0.12</c:v>
                </c:pt>
                <c:pt idx="65">
                  <c:v>0.12300000000000001</c:v>
                </c:pt>
                <c:pt idx="66">
                  <c:v>0.122</c:v>
                </c:pt>
                <c:pt idx="67">
                  <c:v>0.12</c:v>
                </c:pt>
                <c:pt idx="68">
                  <c:v>0.12300000000000001</c:v>
                </c:pt>
                <c:pt idx="69">
                  <c:v>0.12300000000000001</c:v>
                </c:pt>
                <c:pt idx="70">
                  <c:v>0.129</c:v>
                </c:pt>
                <c:pt idx="71">
                  <c:v>0.129</c:v>
                </c:pt>
                <c:pt idx="72">
                  <c:v>0.12300000000000001</c:v>
                </c:pt>
                <c:pt idx="73">
                  <c:v>0.11800000000000001</c:v>
                </c:pt>
                <c:pt idx="74">
                  <c:v>0.11599999999999999</c:v>
                </c:pt>
                <c:pt idx="75">
                  <c:v>0.11900000000000001</c:v>
                </c:pt>
                <c:pt idx="76">
                  <c:v>0.11599999999999999</c:v>
                </c:pt>
                <c:pt idx="77">
                  <c:v>0.115</c:v>
                </c:pt>
                <c:pt idx="78">
                  <c:v>0.11199999999999999</c:v>
                </c:pt>
                <c:pt idx="79">
                  <c:v>0.11199999999999999</c:v>
                </c:pt>
                <c:pt idx="80">
                  <c:v>0.11199999999999999</c:v>
                </c:pt>
                <c:pt idx="81">
                  <c:v>0.113</c:v>
                </c:pt>
                <c:pt idx="82">
                  <c:v>0.11199999999999999</c:v>
                </c:pt>
                <c:pt idx="83">
                  <c:v>0.111</c:v>
                </c:pt>
                <c:pt idx="84">
                  <c:v>0.107</c:v>
                </c:pt>
                <c:pt idx="85">
                  <c:v>0.109</c:v>
                </c:pt>
                <c:pt idx="86">
                  <c:v>0.106</c:v>
                </c:pt>
                <c:pt idx="87">
                  <c:v>0.10300000000000001</c:v>
                </c:pt>
                <c:pt idx="88">
                  <c:v>0.109</c:v>
                </c:pt>
                <c:pt idx="89">
                  <c:v>0.109</c:v>
                </c:pt>
                <c:pt idx="90">
                  <c:v>0.10199999999999999</c:v>
                </c:pt>
                <c:pt idx="91">
                  <c:v>0.10099999999999999</c:v>
                </c:pt>
                <c:pt idx="92">
                  <c:v>9.6999999999999989E-2</c:v>
                </c:pt>
                <c:pt idx="93">
                  <c:v>0.1</c:v>
                </c:pt>
                <c:pt idx="94">
                  <c:v>9.9000000000000005E-2</c:v>
                </c:pt>
                <c:pt idx="95">
                  <c:v>9.6000000000000002E-2</c:v>
                </c:pt>
                <c:pt idx="96">
                  <c:v>9.7000000000000003E-2</c:v>
                </c:pt>
                <c:pt idx="97">
                  <c:v>9.7000000000000003E-2</c:v>
                </c:pt>
                <c:pt idx="98">
                  <c:v>9.2999999999999999E-2</c:v>
                </c:pt>
                <c:pt idx="99">
                  <c:v>0.09</c:v>
                </c:pt>
                <c:pt idx="100">
                  <c:v>0.09</c:v>
                </c:pt>
                <c:pt idx="101">
                  <c:v>9.0999999999999998E-2</c:v>
                </c:pt>
                <c:pt idx="102">
                  <c:v>9.4E-2</c:v>
                </c:pt>
                <c:pt idx="103">
                  <c:v>9.1999999999999998E-2</c:v>
                </c:pt>
                <c:pt idx="104">
                  <c:v>8.7999999999999995E-2</c:v>
                </c:pt>
                <c:pt idx="105">
                  <c:v>9.0999999999999998E-2</c:v>
                </c:pt>
                <c:pt idx="106">
                  <c:v>8.6999999999999994E-2</c:v>
                </c:pt>
                <c:pt idx="107">
                  <c:v>8.3000000000000004E-2</c:v>
                </c:pt>
                <c:pt idx="108">
                  <c:v>8.3000000000000004E-2</c:v>
                </c:pt>
                <c:pt idx="109">
                  <c:v>8.2000000000000003E-2</c:v>
                </c:pt>
                <c:pt idx="110">
                  <c:v>7.9000000000000001E-2</c:v>
                </c:pt>
                <c:pt idx="111">
                  <c:v>7.1999999999999995E-2</c:v>
                </c:pt>
                <c:pt idx="112">
                  <c:v>7.6999999999999999E-2</c:v>
                </c:pt>
                <c:pt idx="113">
                  <c:v>7.8E-2</c:v>
                </c:pt>
                <c:pt idx="114">
                  <c:v>7.6999999999999999E-2</c:v>
                </c:pt>
                <c:pt idx="115">
                  <c:v>7.3999999999999996E-2</c:v>
                </c:pt>
                <c:pt idx="116">
                  <c:v>6.8000000000000005E-2</c:v>
                </c:pt>
                <c:pt idx="117">
                  <c:v>6.8000000000000005E-2</c:v>
                </c:pt>
                <c:pt idx="118">
                  <c:v>6.6000000000000003E-2</c:v>
                </c:pt>
                <c:pt idx="119">
                  <c:v>6.4000000000000001E-2</c:v>
                </c:pt>
                <c:pt idx="120">
                  <c:v>6.7000000000000004E-2</c:v>
                </c:pt>
                <c:pt idx="121">
                  <c:v>6.8000000000000005E-2</c:v>
                </c:pt>
                <c:pt idx="122">
                  <c:v>6.8000000000000005E-2</c:v>
                </c:pt>
                <c:pt idx="123">
                  <c:v>6.8000000000000005E-2</c:v>
                </c:pt>
                <c:pt idx="124">
                  <c:v>6.8000000000000005E-2</c:v>
                </c:pt>
                <c:pt idx="125">
                  <c:v>6.7000000000000004E-2</c:v>
                </c:pt>
                <c:pt idx="126">
                  <c:v>6.9000000000000006E-2</c:v>
                </c:pt>
                <c:pt idx="127">
                  <c:v>6.6000000000000003E-2</c:v>
                </c:pt>
                <c:pt idx="128">
                  <c:v>6.2E-2</c:v>
                </c:pt>
                <c:pt idx="129">
                  <c:v>6.3E-2</c:v>
                </c:pt>
                <c:pt idx="130">
                  <c:v>6.4000000000000001E-2</c:v>
                </c:pt>
                <c:pt idx="131">
                  <c:v>6.2E-2</c:v>
                </c:pt>
                <c:pt idx="132">
                  <c:v>5.8999999999999997E-2</c:v>
                </c:pt>
                <c:pt idx="133">
                  <c:v>5.5E-2</c:v>
                </c:pt>
                <c:pt idx="134">
                  <c:v>5.6000000000000001E-2</c:v>
                </c:pt>
                <c:pt idx="135">
                  <c:v>6.2E-2</c:v>
                </c:pt>
                <c:pt idx="136">
                  <c:v>5.7000000000000002E-2</c:v>
                </c:pt>
                <c:pt idx="137">
                  <c:v>0.06</c:v>
                </c:pt>
                <c:pt idx="138">
                  <c:v>5.3999999999999999E-2</c:v>
                </c:pt>
                <c:pt idx="139">
                  <c:v>5.6000000000000001E-2</c:v>
                </c:pt>
                <c:pt idx="140">
                  <c:v>6.2E-2</c:v>
                </c:pt>
                <c:pt idx="141">
                  <c:v>5.7000000000000002E-2</c:v>
                </c:pt>
                <c:pt idx="142">
                  <c:v>5.6000000000000001E-2</c:v>
                </c:pt>
                <c:pt idx="143">
                  <c:v>5.8000000000000003E-2</c:v>
                </c:pt>
                <c:pt idx="144">
                  <c:v>5.8000000000000003E-2</c:v>
                </c:pt>
                <c:pt idx="145">
                  <c:v>5.6000000000000001E-2</c:v>
                </c:pt>
                <c:pt idx="146">
                  <c:v>0.05</c:v>
                </c:pt>
                <c:pt idx="147">
                  <c:v>5.1999999999999998E-2</c:v>
                </c:pt>
                <c:pt idx="148">
                  <c:v>5.1999999999999998E-2</c:v>
                </c:pt>
                <c:pt idx="149">
                  <c:v>0.05</c:v>
                </c:pt>
                <c:pt idx="150">
                  <c:v>5.0999999999999997E-2</c:v>
                </c:pt>
                <c:pt idx="151">
                  <c:v>5.0999999999999997E-2</c:v>
                </c:pt>
                <c:pt idx="152">
                  <c:v>5.0999999999999997E-2</c:v>
                </c:pt>
                <c:pt idx="153">
                  <c:v>0.05</c:v>
                </c:pt>
                <c:pt idx="154">
                  <c:v>4.9000000000000002E-2</c:v>
                </c:pt>
                <c:pt idx="155">
                  <c:v>0.05</c:v>
                </c:pt>
                <c:pt idx="156">
                  <c:v>4.9000000000000002E-2</c:v>
                </c:pt>
                <c:pt idx="157">
                  <c:v>4.9000000000000002E-2</c:v>
                </c:pt>
                <c:pt idx="158">
                  <c:v>4.9000000000000002E-2</c:v>
                </c:pt>
                <c:pt idx="159">
                  <c:v>4.8000000000000001E-2</c:v>
                </c:pt>
                <c:pt idx="160">
                  <c:v>4.8000000000000001E-2</c:v>
                </c:pt>
                <c:pt idx="161">
                  <c:v>4.4999999999999998E-2</c:v>
                </c:pt>
                <c:pt idx="162">
                  <c:v>4.4999999999999998E-2</c:v>
                </c:pt>
                <c:pt idx="163">
                  <c:v>4.7E-2</c:v>
                </c:pt>
                <c:pt idx="164">
                  <c:v>4.5999999999999999E-2</c:v>
                </c:pt>
                <c:pt idx="165">
                  <c:v>4.3999999999999997E-2</c:v>
                </c:pt>
                <c:pt idx="166">
                  <c:v>4.7E-2</c:v>
                </c:pt>
                <c:pt idx="167">
                  <c:v>4.3999999999999997E-2</c:v>
                </c:pt>
                <c:pt idx="168">
                  <c:v>4.7E-2</c:v>
                </c:pt>
                <c:pt idx="169">
                  <c:v>4.2999999999999997E-2</c:v>
                </c:pt>
                <c:pt idx="170">
                  <c:v>4.5999999999999999E-2</c:v>
                </c:pt>
                <c:pt idx="171">
                  <c:v>4.1000000000000002E-2</c:v>
                </c:pt>
                <c:pt idx="172">
                  <c:v>4.1000000000000002E-2</c:v>
                </c:pt>
                <c:pt idx="173">
                  <c:v>4.2000000000000003E-2</c:v>
                </c:pt>
                <c:pt idx="174">
                  <c:v>4.3999999999999997E-2</c:v>
                </c:pt>
                <c:pt idx="175">
                  <c:v>4.2000000000000003E-2</c:v>
                </c:pt>
                <c:pt idx="176" formatCode="General">
                  <c:v>0.04</c:v>
                </c:pt>
                <c:pt idx="177" formatCode="General">
                  <c:v>4.2000000000000003E-2</c:v>
                </c:pt>
                <c:pt idx="178" formatCode="General">
                  <c:v>4.2999999999999997E-2</c:v>
                </c:pt>
                <c:pt idx="179" formatCode="General">
                  <c:v>4.2000000000000003E-2</c:v>
                </c:pt>
                <c:pt idx="180" formatCode="General">
                  <c:v>4.2999999999999997E-2</c:v>
                </c:pt>
                <c:pt idx="181" formatCode="General">
                  <c:v>4.3999999999999997E-2</c:v>
                </c:pt>
                <c:pt idx="182" formatCode="General">
                  <c:v>0.06</c:v>
                </c:pt>
                <c:pt idx="183" formatCode="General">
                  <c:v>0.188</c:v>
                </c:pt>
                <c:pt idx="184" formatCode="General">
                  <c:v>0.17599999999999999</c:v>
                </c:pt>
                <c:pt idx="185" formatCode="General">
                  <c:v>0.14499999999999999</c:v>
                </c:pt>
                <c:pt idx="186" formatCode="General">
                  <c:v>0.128</c:v>
                </c:pt>
                <c:pt idx="187" formatCode="General">
                  <c:v>0.106</c:v>
                </c:pt>
                <c:pt idx="188" formatCode="General">
                  <c:v>0.104</c:v>
                </c:pt>
                <c:pt idx="189" formatCode="General">
                  <c:v>8.8999999999999996E-2</c:v>
                </c:pt>
                <c:pt idx="190" formatCode="General">
                  <c:v>8.5999999999999993E-2</c:v>
                </c:pt>
                <c:pt idx="191" formatCode="General">
                  <c:v>9.2999999999999999E-2</c:v>
                </c:pt>
                <c:pt idx="192" formatCode="General">
                  <c:v>8.5000000000000006E-2</c:v>
                </c:pt>
                <c:pt idx="193" formatCode="General">
                  <c:v>8.4000000000000005E-2</c:v>
                </c:pt>
                <c:pt idx="194" formatCode="General">
                  <c:v>7.6999999999999999E-2</c:v>
                </c:pt>
                <c:pt idx="195" formatCode="General">
                  <c:v>7.6999999999999999E-2</c:v>
                </c:pt>
                <c:pt idx="196" formatCode="General">
                  <c:v>7.0999999999999994E-2</c:v>
                </c:pt>
                <c:pt idx="197" formatCode="General">
                  <c:v>7.1999999999999995E-2</c:v>
                </c:pt>
                <c:pt idx="198" formatCode="General">
                  <c:v>6.4000000000000001E-2</c:v>
                </c:pt>
                <c:pt idx="199" formatCode="General">
                  <c:v>6.0999999999999999E-2</c:v>
                </c:pt>
                <c:pt idx="200" formatCode="General">
                  <c:v>6.2E-2</c:v>
                </c:pt>
                <c:pt idx="201" formatCode="General">
                  <c:v>5.7000000000000002E-2</c:v>
                </c:pt>
                <c:pt idx="202" formatCode="General">
                  <c:v>5.1999999999999998E-2</c:v>
                </c:pt>
                <c:pt idx="203" formatCode="General">
                  <c:v>4.8000000000000001E-2</c:v>
                </c:pt>
                <c:pt idx="204" formatCode="General">
                  <c:v>4.9000000000000002E-2</c:v>
                </c:pt>
                <c:pt idx="205" formatCode="General">
                  <c:v>4.4999999999999998E-2</c:v>
                </c:pt>
                <c:pt idx="206" formatCode="General">
                  <c:v>4.2000000000000003E-2</c:v>
                </c:pt>
                <c:pt idx="207" formatCode="General">
                  <c:v>4.2000000000000003E-2</c:v>
                </c:pt>
                <c:pt idx="208" formatCode="General">
                  <c:v>4.3999999999999997E-2</c:v>
                </c:pt>
                <c:pt idx="209" formatCode="General">
                  <c:v>4.2999999999999997E-2</c:v>
                </c:pt>
                <c:pt idx="210" formatCode="General">
                  <c:v>0.04</c:v>
                </c:pt>
                <c:pt idx="211" formatCode="General">
                  <c:v>4.4999999999999998E-2</c:v>
                </c:pt>
                <c:pt idx="212" formatCode="General">
                  <c:v>3.9E-2</c:v>
                </c:pt>
                <c:pt idx="213" formatCode="General">
                  <c:v>4.2000000000000003E-2</c:v>
                </c:pt>
                <c:pt idx="214" formatCode="General">
                  <c:v>0.04</c:v>
                </c:pt>
                <c:pt idx="215" formatCode="General">
                  <c:v>4.1000000000000002E-2</c:v>
                </c:pt>
                <c:pt idx="216" formatCode="General">
                  <c:v>4.4999999999999998E-2</c:v>
                </c:pt>
                <c:pt idx="217" formatCode="General">
                  <c:v>5.2999999999999999E-2</c:v>
                </c:pt>
                <c:pt idx="218" formatCode="General">
                  <c:v>4.5999999999999999E-2</c:v>
                </c:pt>
                <c:pt idx="219" formatCode="General">
                  <c:v>4.3999999999999997E-2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78B-4593-914B-999BBE9CD9F1}"/>
            </c:ext>
          </c:extLst>
        </c:ser>
        <c:ser>
          <c:idx val="3"/>
          <c:order val="3"/>
          <c:tx>
            <c:strRef>
              <c:f>Sheet2!$E$1</c:f>
              <c:strCache>
                <c:ptCount val="1"/>
                <c:pt idx="0">
                  <c:v>White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Sheet2!$A$2:$A$221</c:f>
              <c:numCache>
                <c:formatCode>mmm\-yy</c:formatCode>
                <c:ptCount val="220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  <c:pt idx="72">
                  <c:v>40544</c:v>
                </c:pt>
                <c:pt idx="73">
                  <c:v>40575</c:v>
                </c:pt>
                <c:pt idx="74">
                  <c:v>40603</c:v>
                </c:pt>
                <c:pt idx="75">
                  <c:v>40634</c:v>
                </c:pt>
                <c:pt idx="76">
                  <c:v>40664</c:v>
                </c:pt>
                <c:pt idx="77">
                  <c:v>40695</c:v>
                </c:pt>
                <c:pt idx="78">
                  <c:v>40725</c:v>
                </c:pt>
                <c:pt idx="79">
                  <c:v>40756</c:v>
                </c:pt>
                <c:pt idx="80">
                  <c:v>40787</c:v>
                </c:pt>
                <c:pt idx="81">
                  <c:v>40817</c:v>
                </c:pt>
                <c:pt idx="82">
                  <c:v>40848</c:v>
                </c:pt>
                <c:pt idx="83">
                  <c:v>40878</c:v>
                </c:pt>
                <c:pt idx="84">
                  <c:v>40909</c:v>
                </c:pt>
                <c:pt idx="85">
                  <c:v>40940</c:v>
                </c:pt>
                <c:pt idx="86">
                  <c:v>40969</c:v>
                </c:pt>
                <c:pt idx="87">
                  <c:v>41000</c:v>
                </c:pt>
                <c:pt idx="88">
                  <c:v>41030</c:v>
                </c:pt>
                <c:pt idx="89">
                  <c:v>41061</c:v>
                </c:pt>
                <c:pt idx="90">
                  <c:v>41091</c:v>
                </c:pt>
                <c:pt idx="91">
                  <c:v>41122</c:v>
                </c:pt>
                <c:pt idx="92">
                  <c:v>41153</c:v>
                </c:pt>
                <c:pt idx="93">
                  <c:v>41183</c:v>
                </c:pt>
                <c:pt idx="94">
                  <c:v>41214</c:v>
                </c:pt>
                <c:pt idx="95">
                  <c:v>41244</c:v>
                </c:pt>
                <c:pt idx="96">
                  <c:v>41275</c:v>
                </c:pt>
                <c:pt idx="97">
                  <c:v>41306</c:v>
                </c:pt>
                <c:pt idx="98">
                  <c:v>41334</c:v>
                </c:pt>
                <c:pt idx="99">
                  <c:v>41365</c:v>
                </c:pt>
                <c:pt idx="100">
                  <c:v>41395</c:v>
                </c:pt>
                <c:pt idx="101">
                  <c:v>41426</c:v>
                </c:pt>
                <c:pt idx="102">
                  <c:v>41456</c:v>
                </c:pt>
                <c:pt idx="103">
                  <c:v>41487</c:v>
                </c:pt>
                <c:pt idx="104">
                  <c:v>41518</c:v>
                </c:pt>
                <c:pt idx="105">
                  <c:v>41548</c:v>
                </c:pt>
                <c:pt idx="106">
                  <c:v>41579</c:v>
                </c:pt>
                <c:pt idx="107">
                  <c:v>41609</c:v>
                </c:pt>
                <c:pt idx="108">
                  <c:v>41640</c:v>
                </c:pt>
                <c:pt idx="109">
                  <c:v>41671</c:v>
                </c:pt>
                <c:pt idx="110">
                  <c:v>41699</c:v>
                </c:pt>
                <c:pt idx="111">
                  <c:v>41730</c:v>
                </c:pt>
                <c:pt idx="112">
                  <c:v>41760</c:v>
                </c:pt>
                <c:pt idx="113">
                  <c:v>41791</c:v>
                </c:pt>
                <c:pt idx="114">
                  <c:v>41821</c:v>
                </c:pt>
                <c:pt idx="115">
                  <c:v>41852</c:v>
                </c:pt>
                <c:pt idx="116">
                  <c:v>41883</c:v>
                </c:pt>
                <c:pt idx="117">
                  <c:v>41913</c:v>
                </c:pt>
                <c:pt idx="118">
                  <c:v>41944</c:v>
                </c:pt>
                <c:pt idx="119">
                  <c:v>41974</c:v>
                </c:pt>
                <c:pt idx="120">
                  <c:v>42005</c:v>
                </c:pt>
                <c:pt idx="121">
                  <c:v>42036</c:v>
                </c:pt>
                <c:pt idx="122">
                  <c:v>42064</c:v>
                </c:pt>
                <c:pt idx="123">
                  <c:v>42095</c:v>
                </c:pt>
                <c:pt idx="124">
                  <c:v>42125</c:v>
                </c:pt>
                <c:pt idx="125">
                  <c:v>42156</c:v>
                </c:pt>
                <c:pt idx="126">
                  <c:v>42186</c:v>
                </c:pt>
                <c:pt idx="127">
                  <c:v>42217</c:v>
                </c:pt>
                <c:pt idx="128">
                  <c:v>42248</c:v>
                </c:pt>
                <c:pt idx="129">
                  <c:v>42278</c:v>
                </c:pt>
                <c:pt idx="130">
                  <c:v>42309</c:v>
                </c:pt>
                <c:pt idx="131">
                  <c:v>42339</c:v>
                </c:pt>
                <c:pt idx="132">
                  <c:v>42370</c:v>
                </c:pt>
                <c:pt idx="133">
                  <c:v>42401</c:v>
                </c:pt>
                <c:pt idx="134">
                  <c:v>42430</c:v>
                </c:pt>
                <c:pt idx="135">
                  <c:v>42461</c:v>
                </c:pt>
                <c:pt idx="136">
                  <c:v>42491</c:v>
                </c:pt>
                <c:pt idx="137">
                  <c:v>42522</c:v>
                </c:pt>
                <c:pt idx="138">
                  <c:v>42552</c:v>
                </c:pt>
                <c:pt idx="139">
                  <c:v>42583</c:v>
                </c:pt>
                <c:pt idx="140">
                  <c:v>42614</c:v>
                </c:pt>
                <c:pt idx="141">
                  <c:v>42644</c:v>
                </c:pt>
                <c:pt idx="142">
                  <c:v>42675</c:v>
                </c:pt>
                <c:pt idx="143">
                  <c:v>42705</c:v>
                </c:pt>
                <c:pt idx="144">
                  <c:v>42736</c:v>
                </c:pt>
                <c:pt idx="145">
                  <c:v>42767</c:v>
                </c:pt>
                <c:pt idx="146">
                  <c:v>42795</c:v>
                </c:pt>
                <c:pt idx="147">
                  <c:v>42826</c:v>
                </c:pt>
                <c:pt idx="148">
                  <c:v>42856</c:v>
                </c:pt>
                <c:pt idx="149">
                  <c:v>42887</c:v>
                </c:pt>
                <c:pt idx="150">
                  <c:v>42917</c:v>
                </c:pt>
                <c:pt idx="151">
                  <c:v>42948</c:v>
                </c:pt>
                <c:pt idx="152">
                  <c:v>42979</c:v>
                </c:pt>
                <c:pt idx="153">
                  <c:v>43009</c:v>
                </c:pt>
                <c:pt idx="154">
                  <c:v>43040</c:v>
                </c:pt>
                <c:pt idx="155">
                  <c:v>43070</c:v>
                </c:pt>
                <c:pt idx="156">
                  <c:v>43101</c:v>
                </c:pt>
                <c:pt idx="157">
                  <c:v>43132</c:v>
                </c:pt>
                <c:pt idx="158">
                  <c:v>43160</c:v>
                </c:pt>
                <c:pt idx="159">
                  <c:v>43191</c:v>
                </c:pt>
                <c:pt idx="160">
                  <c:v>43221</c:v>
                </c:pt>
                <c:pt idx="161">
                  <c:v>43252</c:v>
                </c:pt>
                <c:pt idx="162">
                  <c:v>43282</c:v>
                </c:pt>
                <c:pt idx="163">
                  <c:v>43313</c:v>
                </c:pt>
                <c:pt idx="164">
                  <c:v>43344</c:v>
                </c:pt>
                <c:pt idx="165">
                  <c:v>43374</c:v>
                </c:pt>
                <c:pt idx="166">
                  <c:v>43405</c:v>
                </c:pt>
                <c:pt idx="167">
                  <c:v>43435</c:v>
                </c:pt>
                <c:pt idx="168">
                  <c:v>43466</c:v>
                </c:pt>
                <c:pt idx="169">
                  <c:v>43497</c:v>
                </c:pt>
                <c:pt idx="170">
                  <c:v>43525</c:v>
                </c:pt>
                <c:pt idx="171">
                  <c:v>43556</c:v>
                </c:pt>
                <c:pt idx="172">
                  <c:v>43586</c:v>
                </c:pt>
                <c:pt idx="173">
                  <c:v>43617</c:v>
                </c:pt>
                <c:pt idx="174">
                  <c:v>43647</c:v>
                </c:pt>
                <c:pt idx="175">
                  <c:v>43678</c:v>
                </c:pt>
                <c:pt idx="176">
                  <c:v>43709</c:v>
                </c:pt>
                <c:pt idx="177">
                  <c:v>43739</c:v>
                </c:pt>
                <c:pt idx="178">
                  <c:v>43770</c:v>
                </c:pt>
                <c:pt idx="179">
                  <c:v>43800</c:v>
                </c:pt>
                <c:pt idx="180">
                  <c:v>43831</c:v>
                </c:pt>
                <c:pt idx="181">
                  <c:v>43862</c:v>
                </c:pt>
                <c:pt idx="182">
                  <c:v>43891</c:v>
                </c:pt>
                <c:pt idx="183">
                  <c:v>43922</c:v>
                </c:pt>
                <c:pt idx="184">
                  <c:v>43952</c:v>
                </c:pt>
                <c:pt idx="185">
                  <c:v>43983</c:v>
                </c:pt>
                <c:pt idx="186">
                  <c:v>44013</c:v>
                </c:pt>
                <c:pt idx="187">
                  <c:v>44044</c:v>
                </c:pt>
                <c:pt idx="188">
                  <c:v>44075</c:v>
                </c:pt>
                <c:pt idx="189">
                  <c:v>44105</c:v>
                </c:pt>
                <c:pt idx="190">
                  <c:v>44136</c:v>
                </c:pt>
                <c:pt idx="191">
                  <c:v>44166</c:v>
                </c:pt>
                <c:pt idx="192">
                  <c:v>44197</c:v>
                </c:pt>
                <c:pt idx="193">
                  <c:v>44228</c:v>
                </c:pt>
                <c:pt idx="194">
                  <c:v>44256</c:v>
                </c:pt>
                <c:pt idx="195">
                  <c:v>44287</c:v>
                </c:pt>
                <c:pt idx="196">
                  <c:v>44317</c:v>
                </c:pt>
                <c:pt idx="197">
                  <c:v>44348</c:v>
                </c:pt>
                <c:pt idx="198">
                  <c:v>44378</c:v>
                </c:pt>
                <c:pt idx="199">
                  <c:v>44409</c:v>
                </c:pt>
                <c:pt idx="200">
                  <c:v>44440</c:v>
                </c:pt>
                <c:pt idx="201">
                  <c:v>44470</c:v>
                </c:pt>
                <c:pt idx="202">
                  <c:v>44501</c:v>
                </c:pt>
                <c:pt idx="203">
                  <c:v>44531</c:v>
                </c:pt>
                <c:pt idx="204">
                  <c:v>44562</c:v>
                </c:pt>
                <c:pt idx="205">
                  <c:v>44593</c:v>
                </c:pt>
                <c:pt idx="206">
                  <c:v>44621</c:v>
                </c:pt>
                <c:pt idx="207">
                  <c:v>44652</c:v>
                </c:pt>
                <c:pt idx="208">
                  <c:v>44682</c:v>
                </c:pt>
                <c:pt idx="209">
                  <c:v>44713</c:v>
                </c:pt>
                <c:pt idx="210">
                  <c:v>44743</c:v>
                </c:pt>
                <c:pt idx="211">
                  <c:v>44774</c:v>
                </c:pt>
                <c:pt idx="212">
                  <c:v>44805</c:v>
                </c:pt>
                <c:pt idx="213">
                  <c:v>44835</c:v>
                </c:pt>
                <c:pt idx="214">
                  <c:v>44866</c:v>
                </c:pt>
                <c:pt idx="215">
                  <c:v>44896</c:v>
                </c:pt>
                <c:pt idx="216">
                  <c:v>44927</c:v>
                </c:pt>
                <c:pt idx="217">
                  <c:v>44958</c:v>
                </c:pt>
                <c:pt idx="218">
                  <c:v>44986</c:v>
                </c:pt>
                <c:pt idx="219">
                  <c:v>45017</c:v>
                </c:pt>
              </c:numCache>
            </c:numRef>
          </c:cat>
          <c:val>
            <c:numRef>
              <c:f>Sheet2!$E$2:$E$221</c:f>
              <c:numCache>
                <c:formatCode>0.0%</c:formatCode>
                <c:ptCount val="220"/>
                <c:pt idx="0">
                  <c:v>4.4999999999999998E-2</c:v>
                </c:pt>
                <c:pt idx="1">
                  <c:v>4.5999999999999999E-2</c:v>
                </c:pt>
                <c:pt idx="2">
                  <c:v>4.4999999999999998E-2</c:v>
                </c:pt>
                <c:pt idx="3">
                  <c:v>4.4000000000000004E-2</c:v>
                </c:pt>
                <c:pt idx="4">
                  <c:v>4.4000000000000004E-2</c:v>
                </c:pt>
                <c:pt idx="5">
                  <c:v>4.2999999999999997E-2</c:v>
                </c:pt>
                <c:pt idx="6">
                  <c:v>4.2000000000000003E-2</c:v>
                </c:pt>
                <c:pt idx="7">
                  <c:v>4.2000000000000003E-2</c:v>
                </c:pt>
                <c:pt idx="8">
                  <c:v>4.4000000000000004E-2</c:v>
                </c:pt>
                <c:pt idx="9">
                  <c:v>4.4000000000000004E-2</c:v>
                </c:pt>
                <c:pt idx="10">
                  <c:v>4.2999999999999997E-2</c:v>
                </c:pt>
                <c:pt idx="11">
                  <c:v>4.2000000000000003E-2</c:v>
                </c:pt>
                <c:pt idx="12">
                  <c:v>4.0999999999999995E-2</c:v>
                </c:pt>
                <c:pt idx="13">
                  <c:v>4.0999999999999995E-2</c:v>
                </c:pt>
                <c:pt idx="14">
                  <c:v>0.04</c:v>
                </c:pt>
                <c:pt idx="15">
                  <c:v>4.0999999999999995E-2</c:v>
                </c:pt>
                <c:pt idx="16">
                  <c:v>4.0999999999999995E-2</c:v>
                </c:pt>
                <c:pt idx="17">
                  <c:v>4.0999999999999995E-2</c:v>
                </c:pt>
                <c:pt idx="18">
                  <c:v>4.0999999999999995E-2</c:v>
                </c:pt>
                <c:pt idx="19">
                  <c:v>4.0999999999999995E-2</c:v>
                </c:pt>
                <c:pt idx="20">
                  <c:v>3.9E-2</c:v>
                </c:pt>
                <c:pt idx="21">
                  <c:v>3.9E-2</c:v>
                </c:pt>
                <c:pt idx="22">
                  <c:v>0.04</c:v>
                </c:pt>
                <c:pt idx="23">
                  <c:v>3.9E-2</c:v>
                </c:pt>
                <c:pt idx="24">
                  <c:v>4.2000000000000003E-2</c:v>
                </c:pt>
                <c:pt idx="25">
                  <c:v>4.0999999999999995E-2</c:v>
                </c:pt>
                <c:pt idx="26">
                  <c:v>3.7999999999999999E-2</c:v>
                </c:pt>
                <c:pt idx="27">
                  <c:v>0.04</c:v>
                </c:pt>
                <c:pt idx="28">
                  <c:v>3.9E-2</c:v>
                </c:pt>
                <c:pt idx="29">
                  <c:v>4.0999999999999995E-2</c:v>
                </c:pt>
                <c:pt idx="30">
                  <c:v>4.2000000000000003E-2</c:v>
                </c:pt>
                <c:pt idx="31">
                  <c:v>4.2000000000000003E-2</c:v>
                </c:pt>
                <c:pt idx="32">
                  <c:v>4.2000000000000003E-2</c:v>
                </c:pt>
                <c:pt idx="33">
                  <c:v>4.0999999999999995E-2</c:v>
                </c:pt>
                <c:pt idx="34">
                  <c:v>4.2000000000000003E-2</c:v>
                </c:pt>
                <c:pt idx="35">
                  <c:v>4.4000000000000004E-2</c:v>
                </c:pt>
                <c:pt idx="36">
                  <c:v>4.4000000000000004E-2</c:v>
                </c:pt>
                <c:pt idx="37">
                  <c:v>4.4000000000000004E-2</c:v>
                </c:pt>
                <c:pt idx="38">
                  <c:v>4.4999999999999998E-2</c:v>
                </c:pt>
                <c:pt idx="39">
                  <c:v>4.4000000000000004E-2</c:v>
                </c:pt>
                <c:pt idx="40">
                  <c:v>4.8000000000000001E-2</c:v>
                </c:pt>
                <c:pt idx="41">
                  <c:v>0.05</c:v>
                </c:pt>
                <c:pt idx="42">
                  <c:v>5.2000000000000005E-2</c:v>
                </c:pt>
                <c:pt idx="43">
                  <c:v>5.4000000000000006E-2</c:v>
                </c:pt>
                <c:pt idx="44">
                  <c:v>5.4000000000000006E-2</c:v>
                </c:pt>
                <c:pt idx="45">
                  <c:v>5.9000000000000004E-2</c:v>
                </c:pt>
                <c:pt idx="46">
                  <c:v>6.2E-2</c:v>
                </c:pt>
                <c:pt idx="47">
                  <c:v>6.7000000000000004E-2</c:v>
                </c:pt>
                <c:pt idx="48">
                  <c:v>7.0999999999999994E-2</c:v>
                </c:pt>
                <c:pt idx="49">
                  <c:v>7.5999999999999998E-2</c:v>
                </c:pt>
                <c:pt idx="50">
                  <c:v>0.08</c:v>
                </c:pt>
                <c:pt idx="51">
                  <c:v>8.1000000000000003E-2</c:v>
                </c:pt>
                <c:pt idx="52">
                  <c:v>8.5000000000000006E-2</c:v>
                </c:pt>
                <c:pt idx="53">
                  <c:v>8.6999999999999994E-2</c:v>
                </c:pt>
                <c:pt idx="54">
                  <c:v>8.6999999999999994E-2</c:v>
                </c:pt>
                <c:pt idx="55">
                  <c:v>8.900000000000001E-2</c:v>
                </c:pt>
                <c:pt idx="56">
                  <c:v>8.900000000000001E-2</c:v>
                </c:pt>
                <c:pt idx="57">
                  <c:v>9.1999999999999998E-2</c:v>
                </c:pt>
                <c:pt idx="58">
                  <c:v>9.1999999999999998E-2</c:v>
                </c:pt>
                <c:pt idx="59">
                  <c:v>0.09</c:v>
                </c:pt>
                <c:pt idx="60">
                  <c:v>8.8000000000000009E-2</c:v>
                </c:pt>
                <c:pt idx="61">
                  <c:v>8.900000000000001E-2</c:v>
                </c:pt>
                <c:pt idx="62">
                  <c:v>8.900000000000001E-2</c:v>
                </c:pt>
                <c:pt idx="63">
                  <c:v>0.09</c:v>
                </c:pt>
                <c:pt idx="64">
                  <c:v>8.6999999999999994E-2</c:v>
                </c:pt>
                <c:pt idx="65">
                  <c:v>8.5999999999999993E-2</c:v>
                </c:pt>
                <c:pt idx="66">
                  <c:v>8.5000000000000006E-2</c:v>
                </c:pt>
                <c:pt idx="67">
                  <c:v>8.5999999999999993E-2</c:v>
                </c:pt>
                <c:pt idx="68">
                  <c:v>8.5999999999999993E-2</c:v>
                </c:pt>
                <c:pt idx="69">
                  <c:v>8.5999999999999993E-2</c:v>
                </c:pt>
                <c:pt idx="70">
                  <c:v>8.900000000000001E-2</c:v>
                </c:pt>
                <c:pt idx="71">
                  <c:v>8.5000000000000006E-2</c:v>
                </c:pt>
                <c:pt idx="72">
                  <c:v>8.1000000000000003E-2</c:v>
                </c:pt>
                <c:pt idx="73">
                  <c:v>8.1000000000000003E-2</c:v>
                </c:pt>
                <c:pt idx="74">
                  <c:v>0.08</c:v>
                </c:pt>
                <c:pt idx="75">
                  <c:v>8.1000000000000003E-2</c:v>
                </c:pt>
                <c:pt idx="76">
                  <c:v>7.9000000000000001E-2</c:v>
                </c:pt>
                <c:pt idx="77">
                  <c:v>8.1000000000000003E-2</c:v>
                </c:pt>
                <c:pt idx="78">
                  <c:v>0.08</c:v>
                </c:pt>
                <c:pt idx="79">
                  <c:v>7.9000000000000001E-2</c:v>
                </c:pt>
                <c:pt idx="80">
                  <c:v>7.9000000000000001E-2</c:v>
                </c:pt>
                <c:pt idx="81">
                  <c:v>7.9000000000000001E-2</c:v>
                </c:pt>
                <c:pt idx="82">
                  <c:v>7.6999999999999999E-2</c:v>
                </c:pt>
                <c:pt idx="83">
                  <c:v>7.4999999999999997E-2</c:v>
                </c:pt>
                <c:pt idx="84">
                  <c:v>7.400000000000001E-2</c:v>
                </c:pt>
                <c:pt idx="85">
                  <c:v>7.400000000000001E-2</c:v>
                </c:pt>
                <c:pt idx="86">
                  <c:v>7.2999999999999995E-2</c:v>
                </c:pt>
                <c:pt idx="87">
                  <c:v>7.400000000000001E-2</c:v>
                </c:pt>
                <c:pt idx="88">
                  <c:v>7.400000000000001E-2</c:v>
                </c:pt>
                <c:pt idx="89">
                  <c:v>7.2999999999999995E-2</c:v>
                </c:pt>
                <c:pt idx="90">
                  <c:v>7.2999999999999995E-2</c:v>
                </c:pt>
                <c:pt idx="91">
                  <c:v>7.2000000000000008E-2</c:v>
                </c:pt>
                <c:pt idx="92">
                  <c:v>7.0000000000000007E-2</c:v>
                </c:pt>
                <c:pt idx="93">
                  <c:v>6.9000000000000006E-2</c:v>
                </c:pt>
                <c:pt idx="94">
                  <c:v>6.8000000000000005E-2</c:v>
                </c:pt>
                <c:pt idx="95">
                  <c:v>6.9000000000000006E-2</c:v>
                </c:pt>
                <c:pt idx="96">
                  <c:v>7.0999999999999994E-2</c:v>
                </c:pt>
                <c:pt idx="97">
                  <c:v>6.8000000000000005E-2</c:v>
                </c:pt>
                <c:pt idx="98">
                  <c:v>6.7000000000000004E-2</c:v>
                </c:pt>
                <c:pt idx="99">
                  <c:v>6.7000000000000004E-2</c:v>
                </c:pt>
                <c:pt idx="100">
                  <c:v>6.7000000000000004E-2</c:v>
                </c:pt>
                <c:pt idx="101">
                  <c:v>6.6000000000000003E-2</c:v>
                </c:pt>
                <c:pt idx="102">
                  <c:v>6.5000000000000002E-2</c:v>
                </c:pt>
                <c:pt idx="103">
                  <c:v>6.4000000000000001E-2</c:v>
                </c:pt>
                <c:pt idx="104">
                  <c:v>6.3E-2</c:v>
                </c:pt>
                <c:pt idx="105">
                  <c:v>6.3E-2</c:v>
                </c:pt>
                <c:pt idx="106">
                  <c:v>6.0999999999999999E-2</c:v>
                </c:pt>
                <c:pt idx="107">
                  <c:v>5.8999999999999997E-2</c:v>
                </c:pt>
                <c:pt idx="108">
                  <c:v>5.7000000000000002E-2</c:v>
                </c:pt>
                <c:pt idx="109">
                  <c:v>5.8000000000000003E-2</c:v>
                </c:pt>
                <c:pt idx="110">
                  <c:v>5.8000000000000003E-2</c:v>
                </c:pt>
                <c:pt idx="111">
                  <c:v>5.2999999999999999E-2</c:v>
                </c:pt>
                <c:pt idx="112">
                  <c:v>5.3999999999999999E-2</c:v>
                </c:pt>
                <c:pt idx="113">
                  <c:v>5.2999999999999999E-2</c:v>
                </c:pt>
                <c:pt idx="114">
                  <c:v>5.2999999999999999E-2</c:v>
                </c:pt>
                <c:pt idx="115">
                  <c:v>5.2999999999999999E-2</c:v>
                </c:pt>
                <c:pt idx="116">
                  <c:v>5.0999999999999997E-2</c:v>
                </c:pt>
                <c:pt idx="117">
                  <c:v>4.9000000000000002E-2</c:v>
                </c:pt>
                <c:pt idx="118">
                  <c:v>0.05</c:v>
                </c:pt>
                <c:pt idx="119">
                  <c:v>4.7E-2</c:v>
                </c:pt>
                <c:pt idx="120">
                  <c:v>4.9000000000000002E-2</c:v>
                </c:pt>
                <c:pt idx="121">
                  <c:v>4.7E-2</c:v>
                </c:pt>
                <c:pt idx="122">
                  <c:v>4.8000000000000001E-2</c:v>
                </c:pt>
                <c:pt idx="123">
                  <c:v>4.7E-2</c:v>
                </c:pt>
                <c:pt idx="124">
                  <c:v>4.8000000000000001E-2</c:v>
                </c:pt>
                <c:pt idx="125">
                  <c:v>4.5999999999999999E-2</c:v>
                </c:pt>
                <c:pt idx="126">
                  <c:v>4.4999999999999998E-2</c:v>
                </c:pt>
                <c:pt idx="127">
                  <c:v>4.3999999999999997E-2</c:v>
                </c:pt>
                <c:pt idx="128">
                  <c:v>4.3999999999999997E-2</c:v>
                </c:pt>
                <c:pt idx="129">
                  <c:v>4.3999999999999997E-2</c:v>
                </c:pt>
                <c:pt idx="130">
                  <c:v>4.3999999999999997E-2</c:v>
                </c:pt>
                <c:pt idx="131">
                  <c:v>4.3999999999999997E-2</c:v>
                </c:pt>
                <c:pt idx="132">
                  <c:v>4.2000000000000003E-2</c:v>
                </c:pt>
                <c:pt idx="133">
                  <c:v>4.2000000000000003E-2</c:v>
                </c:pt>
                <c:pt idx="134">
                  <c:v>4.2999999999999997E-2</c:v>
                </c:pt>
                <c:pt idx="135">
                  <c:v>4.3999999999999997E-2</c:v>
                </c:pt>
                <c:pt idx="136">
                  <c:v>4.2000000000000003E-2</c:v>
                </c:pt>
                <c:pt idx="137">
                  <c:v>4.2999999999999997E-2</c:v>
                </c:pt>
                <c:pt idx="138">
                  <c:v>4.2000000000000003E-2</c:v>
                </c:pt>
                <c:pt idx="139">
                  <c:v>4.3999999999999997E-2</c:v>
                </c:pt>
                <c:pt idx="140">
                  <c:v>4.3999999999999997E-2</c:v>
                </c:pt>
                <c:pt idx="141">
                  <c:v>4.3999999999999997E-2</c:v>
                </c:pt>
                <c:pt idx="142">
                  <c:v>4.2000000000000003E-2</c:v>
                </c:pt>
                <c:pt idx="143">
                  <c:v>4.2000000000000003E-2</c:v>
                </c:pt>
                <c:pt idx="144">
                  <c:v>4.2000000000000003E-2</c:v>
                </c:pt>
                <c:pt idx="145">
                  <c:v>0.04</c:v>
                </c:pt>
                <c:pt idx="146">
                  <c:v>3.7999999999999999E-2</c:v>
                </c:pt>
                <c:pt idx="147">
                  <c:v>3.9E-2</c:v>
                </c:pt>
                <c:pt idx="148">
                  <c:v>3.6999999999999998E-2</c:v>
                </c:pt>
                <c:pt idx="149">
                  <c:v>3.7999999999999999E-2</c:v>
                </c:pt>
                <c:pt idx="150">
                  <c:v>3.7999999999999999E-2</c:v>
                </c:pt>
                <c:pt idx="151">
                  <c:v>3.9E-2</c:v>
                </c:pt>
                <c:pt idx="152">
                  <c:v>3.6999999999999998E-2</c:v>
                </c:pt>
                <c:pt idx="153">
                  <c:v>3.5999999999999997E-2</c:v>
                </c:pt>
                <c:pt idx="154">
                  <c:v>3.6999999999999998E-2</c:v>
                </c:pt>
                <c:pt idx="155">
                  <c:v>3.6999999999999998E-2</c:v>
                </c:pt>
                <c:pt idx="156">
                  <c:v>3.5000000000000003E-2</c:v>
                </c:pt>
                <c:pt idx="157">
                  <c:v>3.5999999999999997E-2</c:v>
                </c:pt>
                <c:pt idx="158">
                  <c:v>3.5000000000000003E-2</c:v>
                </c:pt>
                <c:pt idx="159">
                  <c:v>3.5999999999999997E-2</c:v>
                </c:pt>
                <c:pt idx="160">
                  <c:v>3.5000000000000003E-2</c:v>
                </c:pt>
                <c:pt idx="161">
                  <c:v>3.5000000000000003E-2</c:v>
                </c:pt>
                <c:pt idx="162">
                  <c:v>3.4000000000000002E-2</c:v>
                </c:pt>
                <c:pt idx="163">
                  <c:v>3.4000000000000002E-2</c:v>
                </c:pt>
                <c:pt idx="164">
                  <c:v>3.3000000000000002E-2</c:v>
                </c:pt>
                <c:pt idx="165">
                  <c:v>3.4000000000000002E-2</c:v>
                </c:pt>
                <c:pt idx="166">
                  <c:v>3.4000000000000002E-2</c:v>
                </c:pt>
                <c:pt idx="167">
                  <c:v>3.5000000000000003E-2</c:v>
                </c:pt>
                <c:pt idx="168">
                  <c:v>3.5000000000000003E-2</c:v>
                </c:pt>
                <c:pt idx="169">
                  <c:v>3.2000000000000001E-2</c:v>
                </c:pt>
                <c:pt idx="170">
                  <c:v>3.3000000000000002E-2</c:v>
                </c:pt>
                <c:pt idx="171">
                  <c:v>3.2000000000000001E-2</c:v>
                </c:pt>
                <c:pt idx="172">
                  <c:v>3.2000000000000001E-2</c:v>
                </c:pt>
                <c:pt idx="173">
                  <c:v>3.3000000000000002E-2</c:v>
                </c:pt>
                <c:pt idx="174">
                  <c:v>3.3000000000000002E-2</c:v>
                </c:pt>
                <c:pt idx="175">
                  <c:v>3.4000000000000002E-2</c:v>
                </c:pt>
                <c:pt idx="176" formatCode="General">
                  <c:v>3.2000000000000001E-2</c:v>
                </c:pt>
                <c:pt idx="177" formatCode="General">
                  <c:v>3.3000000000000002E-2</c:v>
                </c:pt>
                <c:pt idx="178" formatCode="General">
                  <c:v>3.2000000000000001E-2</c:v>
                </c:pt>
                <c:pt idx="179" formatCode="General">
                  <c:v>3.2000000000000001E-2</c:v>
                </c:pt>
                <c:pt idx="180" formatCode="General">
                  <c:v>3.1E-2</c:v>
                </c:pt>
                <c:pt idx="181" formatCode="General">
                  <c:v>0.03</c:v>
                </c:pt>
                <c:pt idx="182" formatCode="General">
                  <c:v>3.9E-2</c:v>
                </c:pt>
                <c:pt idx="183" formatCode="General">
                  <c:v>0.14099999999999999</c:v>
                </c:pt>
                <c:pt idx="184" formatCode="General">
                  <c:v>0.123</c:v>
                </c:pt>
                <c:pt idx="185" formatCode="General">
                  <c:v>0.1</c:v>
                </c:pt>
                <c:pt idx="186" formatCode="General">
                  <c:v>9.1999999999999998E-2</c:v>
                </c:pt>
                <c:pt idx="187" formatCode="General">
                  <c:v>7.3999999999999996E-2</c:v>
                </c:pt>
                <c:pt idx="188" formatCode="General">
                  <c:v>7.0000000000000007E-2</c:v>
                </c:pt>
                <c:pt idx="189" formatCode="General">
                  <c:v>0.06</c:v>
                </c:pt>
                <c:pt idx="190" formatCode="General">
                  <c:v>5.8999999999999997E-2</c:v>
                </c:pt>
                <c:pt idx="191" formatCode="General">
                  <c:v>6.0999999999999999E-2</c:v>
                </c:pt>
                <c:pt idx="192" formatCode="General">
                  <c:v>5.7000000000000002E-2</c:v>
                </c:pt>
                <c:pt idx="193" formatCode="General">
                  <c:v>5.6000000000000001E-2</c:v>
                </c:pt>
                <c:pt idx="194" formatCode="General">
                  <c:v>5.3999999999999999E-2</c:v>
                </c:pt>
                <c:pt idx="195" formatCode="General">
                  <c:v>5.2999999999999999E-2</c:v>
                </c:pt>
                <c:pt idx="196" formatCode="General">
                  <c:v>5.0999999999999997E-2</c:v>
                </c:pt>
                <c:pt idx="197" formatCode="General">
                  <c:v>5.1999999999999998E-2</c:v>
                </c:pt>
                <c:pt idx="198" formatCode="General">
                  <c:v>4.8000000000000001E-2</c:v>
                </c:pt>
                <c:pt idx="199" formatCode="General">
                  <c:v>4.4999999999999998E-2</c:v>
                </c:pt>
                <c:pt idx="200" formatCode="General">
                  <c:v>4.2000000000000003E-2</c:v>
                </c:pt>
                <c:pt idx="201" formatCode="General">
                  <c:v>0.04</c:v>
                </c:pt>
                <c:pt idx="202" formatCode="General">
                  <c:v>3.6999999999999998E-2</c:v>
                </c:pt>
                <c:pt idx="203" formatCode="General">
                  <c:v>3.3000000000000002E-2</c:v>
                </c:pt>
                <c:pt idx="204" formatCode="General">
                  <c:v>3.4000000000000002E-2</c:v>
                </c:pt>
                <c:pt idx="205" formatCode="General">
                  <c:v>3.3000000000000002E-2</c:v>
                </c:pt>
                <c:pt idx="206" formatCode="General">
                  <c:v>3.2000000000000001E-2</c:v>
                </c:pt>
                <c:pt idx="207" formatCode="General">
                  <c:v>3.2000000000000001E-2</c:v>
                </c:pt>
                <c:pt idx="208" formatCode="General">
                  <c:v>3.2000000000000001E-2</c:v>
                </c:pt>
                <c:pt idx="209" formatCode="General">
                  <c:v>3.3000000000000002E-2</c:v>
                </c:pt>
                <c:pt idx="210" formatCode="General">
                  <c:v>3.1E-2</c:v>
                </c:pt>
                <c:pt idx="211" formatCode="General">
                  <c:v>3.2000000000000001E-2</c:v>
                </c:pt>
                <c:pt idx="212" formatCode="General">
                  <c:v>3.1E-2</c:v>
                </c:pt>
                <c:pt idx="213" formatCode="General">
                  <c:v>3.3000000000000002E-2</c:v>
                </c:pt>
                <c:pt idx="214" formatCode="General">
                  <c:v>3.3000000000000002E-2</c:v>
                </c:pt>
                <c:pt idx="215" formatCode="General">
                  <c:v>0.03</c:v>
                </c:pt>
                <c:pt idx="216" formatCode="General">
                  <c:v>3.1E-2</c:v>
                </c:pt>
                <c:pt idx="217" formatCode="General">
                  <c:v>3.2000000000000001E-2</c:v>
                </c:pt>
                <c:pt idx="218" formatCode="General">
                  <c:v>3.2000000000000001E-2</c:v>
                </c:pt>
                <c:pt idx="219" formatCode="General">
                  <c:v>3.1E-2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78B-4593-914B-999BBE9CD9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116440"/>
        <c:axId val="144120920"/>
      </c:lineChart>
      <c:dateAx>
        <c:axId val="1441164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144120920"/>
        <c:crosses val="autoZero"/>
        <c:auto val="1"/>
        <c:lblOffset val="100"/>
        <c:baseTimeUnit val="months"/>
        <c:majorUnit val="1"/>
        <c:majorTimeUnit val="years"/>
      </c:dateAx>
      <c:valAx>
        <c:axId val="144120920"/>
        <c:scaling>
          <c:orientation val="minMax"/>
          <c:max val="0.18000000000000002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144116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r>
              <a:rPr lang="en-US" sz="2000" dirty="0"/>
              <a:t>Labor Force Participation</a:t>
            </a:r>
            <a:r>
              <a:rPr lang="en-US" sz="2000" baseline="0" dirty="0"/>
              <a:t> Rate</a:t>
            </a:r>
            <a:endParaRPr lang="en-US" sz="2000" dirty="0"/>
          </a:p>
          <a:p>
            <a:pPr>
              <a:defRPr sz="2000"/>
            </a:pPr>
            <a:r>
              <a:rPr lang="en-US" sz="1200" dirty="0"/>
              <a:t>Monthly Percentage of Population Working or Looking</a:t>
            </a:r>
            <a:r>
              <a:rPr lang="en-US" sz="1200" baseline="0" dirty="0"/>
              <a:t> for Work; January 2000-Current</a:t>
            </a:r>
            <a:endParaRPr lang="en-US" sz="1200" dirty="0"/>
          </a:p>
          <a:p>
            <a:pPr>
              <a:defRPr sz="2000"/>
            </a:pPr>
            <a:r>
              <a:rPr lang="en-US" sz="1200" dirty="0"/>
              <a:t>Source:</a:t>
            </a:r>
            <a:r>
              <a:rPr lang="en-US" sz="1200" baseline="0" dirty="0"/>
              <a:t> FRED</a:t>
            </a:r>
            <a:endParaRPr lang="en-US" sz="1200" dirty="0"/>
          </a:p>
        </c:rich>
      </c:tx>
      <c:layout>
        <c:manualLayout>
          <c:xMode val="edge"/>
          <c:yMode val="edge"/>
          <c:x val="0.17656067885582102"/>
          <c:y val="1.47058823529411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0254811898512685E-2"/>
          <c:y val="0.17637254901960783"/>
          <c:w val="0.88474518810148728"/>
          <c:h val="0.58726262158406672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'FRED Graph'!$A$636:$A$915</c:f>
              <c:numCache>
                <c:formatCode>yyyy\-mm\-dd</c:formatCode>
                <c:ptCount val="280"/>
                <c:pt idx="0">
                  <c:v>36526</c:v>
                </c:pt>
                <c:pt idx="1">
                  <c:v>36557</c:v>
                </c:pt>
                <c:pt idx="2">
                  <c:v>36586</c:v>
                </c:pt>
                <c:pt idx="3">
                  <c:v>36617</c:v>
                </c:pt>
                <c:pt idx="4">
                  <c:v>36647</c:v>
                </c:pt>
                <c:pt idx="5">
                  <c:v>36678</c:v>
                </c:pt>
                <c:pt idx="6">
                  <c:v>36708</c:v>
                </c:pt>
                <c:pt idx="7">
                  <c:v>36739</c:v>
                </c:pt>
                <c:pt idx="8">
                  <c:v>36770</c:v>
                </c:pt>
                <c:pt idx="9">
                  <c:v>36800</c:v>
                </c:pt>
                <c:pt idx="10">
                  <c:v>36831</c:v>
                </c:pt>
                <c:pt idx="11">
                  <c:v>36861</c:v>
                </c:pt>
                <c:pt idx="12">
                  <c:v>36892</c:v>
                </c:pt>
                <c:pt idx="13">
                  <c:v>36923</c:v>
                </c:pt>
                <c:pt idx="14">
                  <c:v>36951</c:v>
                </c:pt>
                <c:pt idx="15">
                  <c:v>36982</c:v>
                </c:pt>
                <c:pt idx="16">
                  <c:v>37012</c:v>
                </c:pt>
                <c:pt idx="17">
                  <c:v>37043</c:v>
                </c:pt>
                <c:pt idx="18">
                  <c:v>37073</c:v>
                </c:pt>
                <c:pt idx="19">
                  <c:v>37104</c:v>
                </c:pt>
                <c:pt idx="20">
                  <c:v>37135</c:v>
                </c:pt>
                <c:pt idx="21">
                  <c:v>37165</c:v>
                </c:pt>
                <c:pt idx="22">
                  <c:v>37196</c:v>
                </c:pt>
                <c:pt idx="23">
                  <c:v>37226</c:v>
                </c:pt>
                <c:pt idx="24">
                  <c:v>37257</c:v>
                </c:pt>
                <c:pt idx="25">
                  <c:v>37288</c:v>
                </c:pt>
                <c:pt idx="26">
                  <c:v>37316</c:v>
                </c:pt>
                <c:pt idx="27">
                  <c:v>37347</c:v>
                </c:pt>
                <c:pt idx="28">
                  <c:v>37377</c:v>
                </c:pt>
                <c:pt idx="29">
                  <c:v>37408</c:v>
                </c:pt>
                <c:pt idx="30">
                  <c:v>37438</c:v>
                </c:pt>
                <c:pt idx="31">
                  <c:v>37469</c:v>
                </c:pt>
                <c:pt idx="32">
                  <c:v>37500</c:v>
                </c:pt>
                <c:pt idx="33">
                  <c:v>37530</c:v>
                </c:pt>
                <c:pt idx="34">
                  <c:v>37561</c:v>
                </c:pt>
                <c:pt idx="35">
                  <c:v>37591</c:v>
                </c:pt>
                <c:pt idx="36">
                  <c:v>37622</c:v>
                </c:pt>
                <c:pt idx="37">
                  <c:v>37653</c:v>
                </c:pt>
                <c:pt idx="38">
                  <c:v>37681</c:v>
                </c:pt>
                <c:pt idx="39">
                  <c:v>37712</c:v>
                </c:pt>
                <c:pt idx="40">
                  <c:v>37742</c:v>
                </c:pt>
                <c:pt idx="41">
                  <c:v>37773</c:v>
                </c:pt>
                <c:pt idx="42">
                  <c:v>37803</c:v>
                </c:pt>
                <c:pt idx="43">
                  <c:v>37834</c:v>
                </c:pt>
                <c:pt idx="44">
                  <c:v>37865</c:v>
                </c:pt>
                <c:pt idx="45">
                  <c:v>37895</c:v>
                </c:pt>
                <c:pt idx="46">
                  <c:v>37926</c:v>
                </c:pt>
                <c:pt idx="47">
                  <c:v>37956</c:v>
                </c:pt>
                <c:pt idx="48">
                  <c:v>37987</c:v>
                </c:pt>
                <c:pt idx="49">
                  <c:v>38018</c:v>
                </c:pt>
                <c:pt idx="50">
                  <c:v>38047</c:v>
                </c:pt>
                <c:pt idx="51">
                  <c:v>38078</c:v>
                </c:pt>
                <c:pt idx="52">
                  <c:v>38108</c:v>
                </c:pt>
                <c:pt idx="53">
                  <c:v>38139</c:v>
                </c:pt>
                <c:pt idx="54">
                  <c:v>38169</c:v>
                </c:pt>
                <c:pt idx="55">
                  <c:v>38200</c:v>
                </c:pt>
                <c:pt idx="56">
                  <c:v>38231</c:v>
                </c:pt>
                <c:pt idx="57">
                  <c:v>38261</c:v>
                </c:pt>
                <c:pt idx="58">
                  <c:v>38292</c:v>
                </c:pt>
                <c:pt idx="59">
                  <c:v>38322</c:v>
                </c:pt>
                <c:pt idx="60">
                  <c:v>38353</c:v>
                </c:pt>
                <c:pt idx="61">
                  <c:v>38384</c:v>
                </c:pt>
                <c:pt idx="62">
                  <c:v>38412</c:v>
                </c:pt>
                <c:pt idx="63">
                  <c:v>38443</c:v>
                </c:pt>
                <c:pt idx="64">
                  <c:v>38473</c:v>
                </c:pt>
                <c:pt idx="65">
                  <c:v>38504</c:v>
                </c:pt>
                <c:pt idx="66">
                  <c:v>38534</c:v>
                </c:pt>
                <c:pt idx="67">
                  <c:v>38565</c:v>
                </c:pt>
                <c:pt idx="68">
                  <c:v>38596</c:v>
                </c:pt>
                <c:pt idx="69">
                  <c:v>38626</c:v>
                </c:pt>
                <c:pt idx="70">
                  <c:v>38657</c:v>
                </c:pt>
                <c:pt idx="71">
                  <c:v>38687</c:v>
                </c:pt>
                <c:pt idx="72">
                  <c:v>38718</c:v>
                </c:pt>
                <c:pt idx="73">
                  <c:v>38749</c:v>
                </c:pt>
                <c:pt idx="74">
                  <c:v>38777</c:v>
                </c:pt>
                <c:pt idx="75">
                  <c:v>38808</c:v>
                </c:pt>
                <c:pt idx="76">
                  <c:v>38838</c:v>
                </c:pt>
                <c:pt idx="77">
                  <c:v>38869</c:v>
                </c:pt>
                <c:pt idx="78">
                  <c:v>38899</c:v>
                </c:pt>
                <c:pt idx="79">
                  <c:v>38930</c:v>
                </c:pt>
                <c:pt idx="80">
                  <c:v>38961</c:v>
                </c:pt>
                <c:pt idx="81">
                  <c:v>38991</c:v>
                </c:pt>
                <c:pt idx="82">
                  <c:v>39022</c:v>
                </c:pt>
                <c:pt idx="83">
                  <c:v>39052</c:v>
                </c:pt>
                <c:pt idx="84">
                  <c:v>39083</c:v>
                </c:pt>
                <c:pt idx="85">
                  <c:v>39114</c:v>
                </c:pt>
                <c:pt idx="86">
                  <c:v>39142</c:v>
                </c:pt>
                <c:pt idx="87">
                  <c:v>39173</c:v>
                </c:pt>
                <c:pt idx="88">
                  <c:v>39203</c:v>
                </c:pt>
                <c:pt idx="89">
                  <c:v>39234</c:v>
                </c:pt>
                <c:pt idx="90">
                  <c:v>39264</c:v>
                </c:pt>
                <c:pt idx="91">
                  <c:v>39295</c:v>
                </c:pt>
                <c:pt idx="92">
                  <c:v>39326</c:v>
                </c:pt>
                <c:pt idx="93">
                  <c:v>39356</c:v>
                </c:pt>
                <c:pt idx="94">
                  <c:v>39387</c:v>
                </c:pt>
                <c:pt idx="95">
                  <c:v>39417</c:v>
                </c:pt>
                <c:pt idx="96">
                  <c:v>39448</c:v>
                </c:pt>
                <c:pt idx="97">
                  <c:v>39479</c:v>
                </c:pt>
                <c:pt idx="98">
                  <c:v>39508</c:v>
                </c:pt>
                <c:pt idx="99">
                  <c:v>39539</c:v>
                </c:pt>
                <c:pt idx="100">
                  <c:v>39569</c:v>
                </c:pt>
                <c:pt idx="101">
                  <c:v>39600</c:v>
                </c:pt>
                <c:pt idx="102">
                  <c:v>39630</c:v>
                </c:pt>
                <c:pt idx="103">
                  <c:v>39661</c:v>
                </c:pt>
                <c:pt idx="104">
                  <c:v>39692</c:v>
                </c:pt>
                <c:pt idx="105">
                  <c:v>39722</c:v>
                </c:pt>
                <c:pt idx="106">
                  <c:v>39753</c:v>
                </c:pt>
                <c:pt idx="107">
                  <c:v>39783</c:v>
                </c:pt>
                <c:pt idx="108">
                  <c:v>39814</c:v>
                </c:pt>
                <c:pt idx="109">
                  <c:v>39845</c:v>
                </c:pt>
                <c:pt idx="110">
                  <c:v>39873</c:v>
                </c:pt>
                <c:pt idx="111">
                  <c:v>39904</c:v>
                </c:pt>
                <c:pt idx="112">
                  <c:v>39934</c:v>
                </c:pt>
                <c:pt idx="113">
                  <c:v>39965</c:v>
                </c:pt>
                <c:pt idx="114">
                  <c:v>39995</c:v>
                </c:pt>
                <c:pt idx="115">
                  <c:v>40026</c:v>
                </c:pt>
                <c:pt idx="116">
                  <c:v>40057</c:v>
                </c:pt>
                <c:pt idx="117">
                  <c:v>40087</c:v>
                </c:pt>
                <c:pt idx="118">
                  <c:v>40118</c:v>
                </c:pt>
                <c:pt idx="119">
                  <c:v>40148</c:v>
                </c:pt>
                <c:pt idx="120">
                  <c:v>40179</c:v>
                </c:pt>
                <c:pt idx="121">
                  <c:v>40210</c:v>
                </c:pt>
                <c:pt idx="122">
                  <c:v>40238</c:v>
                </c:pt>
                <c:pt idx="123">
                  <c:v>40269</c:v>
                </c:pt>
                <c:pt idx="124">
                  <c:v>40299</c:v>
                </c:pt>
                <c:pt idx="125">
                  <c:v>40330</c:v>
                </c:pt>
                <c:pt idx="126">
                  <c:v>40360</c:v>
                </c:pt>
                <c:pt idx="127">
                  <c:v>40391</c:v>
                </c:pt>
                <c:pt idx="128">
                  <c:v>40422</c:v>
                </c:pt>
                <c:pt idx="129">
                  <c:v>40452</c:v>
                </c:pt>
                <c:pt idx="130">
                  <c:v>40483</c:v>
                </c:pt>
                <c:pt idx="131">
                  <c:v>40513</c:v>
                </c:pt>
                <c:pt idx="132">
                  <c:v>40544</c:v>
                </c:pt>
                <c:pt idx="133">
                  <c:v>40575</c:v>
                </c:pt>
                <c:pt idx="134">
                  <c:v>40603</c:v>
                </c:pt>
                <c:pt idx="135">
                  <c:v>40634</c:v>
                </c:pt>
                <c:pt idx="136">
                  <c:v>40664</c:v>
                </c:pt>
                <c:pt idx="137">
                  <c:v>40695</c:v>
                </c:pt>
                <c:pt idx="138">
                  <c:v>40725</c:v>
                </c:pt>
                <c:pt idx="139">
                  <c:v>40756</c:v>
                </c:pt>
                <c:pt idx="140">
                  <c:v>40787</c:v>
                </c:pt>
                <c:pt idx="141">
                  <c:v>40817</c:v>
                </c:pt>
                <c:pt idx="142">
                  <c:v>40848</c:v>
                </c:pt>
                <c:pt idx="143">
                  <c:v>40878</c:v>
                </c:pt>
                <c:pt idx="144">
                  <c:v>40909</c:v>
                </c:pt>
                <c:pt idx="145">
                  <c:v>40940</c:v>
                </c:pt>
                <c:pt idx="146">
                  <c:v>40969</c:v>
                </c:pt>
                <c:pt idx="147">
                  <c:v>41000</c:v>
                </c:pt>
                <c:pt idx="148">
                  <c:v>41030</c:v>
                </c:pt>
                <c:pt idx="149">
                  <c:v>41061</c:v>
                </c:pt>
                <c:pt idx="150">
                  <c:v>41091</c:v>
                </c:pt>
                <c:pt idx="151">
                  <c:v>41122</c:v>
                </c:pt>
                <c:pt idx="152">
                  <c:v>41153</c:v>
                </c:pt>
                <c:pt idx="153">
                  <c:v>41183</c:v>
                </c:pt>
                <c:pt idx="154">
                  <c:v>41214</c:v>
                </c:pt>
                <c:pt idx="155">
                  <c:v>41244</c:v>
                </c:pt>
                <c:pt idx="156">
                  <c:v>41275</c:v>
                </c:pt>
                <c:pt idx="157">
                  <c:v>41306</c:v>
                </c:pt>
                <c:pt idx="158">
                  <c:v>41334</c:v>
                </c:pt>
                <c:pt idx="159">
                  <c:v>41365</c:v>
                </c:pt>
                <c:pt idx="160">
                  <c:v>41395</c:v>
                </c:pt>
                <c:pt idx="161">
                  <c:v>41426</c:v>
                </c:pt>
                <c:pt idx="162">
                  <c:v>41456</c:v>
                </c:pt>
                <c:pt idx="163">
                  <c:v>41487</c:v>
                </c:pt>
                <c:pt idx="164">
                  <c:v>41518</c:v>
                </c:pt>
                <c:pt idx="165">
                  <c:v>41548</c:v>
                </c:pt>
                <c:pt idx="166">
                  <c:v>41579</c:v>
                </c:pt>
                <c:pt idx="167">
                  <c:v>41609</c:v>
                </c:pt>
                <c:pt idx="168">
                  <c:v>41640</c:v>
                </c:pt>
                <c:pt idx="169">
                  <c:v>41671</c:v>
                </c:pt>
                <c:pt idx="170">
                  <c:v>41699</c:v>
                </c:pt>
                <c:pt idx="171">
                  <c:v>41730</c:v>
                </c:pt>
                <c:pt idx="172">
                  <c:v>41760</c:v>
                </c:pt>
                <c:pt idx="173">
                  <c:v>41791</c:v>
                </c:pt>
                <c:pt idx="174">
                  <c:v>41821</c:v>
                </c:pt>
                <c:pt idx="175">
                  <c:v>41852</c:v>
                </c:pt>
                <c:pt idx="176">
                  <c:v>41883</c:v>
                </c:pt>
                <c:pt idx="177">
                  <c:v>41913</c:v>
                </c:pt>
                <c:pt idx="178">
                  <c:v>41944</c:v>
                </c:pt>
                <c:pt idx="179">
                  <c:v>41974</c:v>
                </c:pt>
                <c:pt idx="180">
                  <c:v>42005</c:v>
                </c:pt>
                <c:pt idx="181">
                  <c:v>42036</c:v>
                </c:pt>
                <c:pt idx="182">
                  <c:v>42064</c:v>
                </c:pt>
                <c:pt idx="183">
                  <c:v>42095</c:v>
                </c:pt>
                <c:pt idx="184">
                  <c:v>42125</c:v>
                </c:pt>
                <c:pt idx="185">
                  <c:v>42156</c:v>
                </c:pt>
                <c:pt idx="186">
                  <c:v>42186</c:v>
                </c:pt>
                <c:pt idx="187">
                  <c:v>42217</c:v>
                </c:pt>
                <c:pt idx="188">
                  <c:v>42248</c:v>
                </c:pt>
                <c:pt idx="189">
                  <c:v>42278</c:v>
                </c:pt>
                <c:pt idx="190">
                  <c:v>42309</c:v>
                </c:pt>
                <c:pt idx="191">
                  <c:v>42339</c:v>
                </c:pt>
                <c:pt idx="192">
                  <c:v>42370</c:v>
                </c:pt>
                <c:pt idx="193">
                  <c:v>42401</c:v>
                </c:pt>
                <c:pt idx="194">
                  <c:v>42430</c:v>
                </c:pt>
                <c:pt idx="195">
                  <c:v>42461</c:v>
                </c:pt>
                <c:pt idx="196">
                  <c:v>42491</c:v>
                </c:pt>
                <c:pt idx="197">
                  <c:v>42522</c:v>
                </c:pt>
                <c:pt idx="198">
                  <c:v>42552</c:v>
                </c:pt>
                <c:pt idx="199">
                  <c:v>42583</c:v>
                </c:pt>
                <c:pt idx="200">
                  <c:v>42614</c:v>
                </c:pt>
                <c:pt idx="201">
                  <c:v>42644</c:v>
                </c:pt>
                <c:pt idx="202">
                  <c:v>42675</c:v>
                </c:pt>
                <c:pt idx="203">
                  <c:v>42705</c:v>
                </c:pt>
                <c:pt idx="204">
                  <c:v>42736</c:v>
                </c:pt>
                <c:pt idx="205">
                  <c:v>42767</c:v>
                </c:pt>
                <c:pt idx="206">
                  <c:v>42795</c:v>
                </c:pt>
                <c:pt idx="207">
                  <c:v>42826</c:v>
                </c:pt>
                <c:pt idx="208">
                  <c:v>42856</c:v>
                </c:pt>
                <c:pt idx="209">
                  <c:v>42887</c:v>
                </c:pt>
                <c:pt idx="210">
                  <c:v>42917</c:v>
                </c:pt>
                <c:pt idx="211">
                  <c:v>42948</c:v>
                </c:pt>
                <c:pt idx="212">
                  <c:v>42979</c:v>
                </c:pt>
                <c:pt idx="213">
                  <c:v>43009</c:v>
                </c:pt>
                <c:pt idx="214">
                  <c:v>43040</c:v>
                </c:pt>
                <c:pt idx="215">
                  <c:v>43070</c:v>
                </c:pt>
                <c:pt idx="216">
                  <c:v>43101</c:v>
                </c:pt>
                <c:pt idx="217">
                  <c:v>43132</c:v>
                </c:pt>
                <c:pt idx="218">
                  <c:v>43160</c:v>
                </c:pt>
                <c:pt idx="219">
                  <c:v>43191</c:v>
                </c:pt>
                <c:pt idx="220">
                  <c:v>43221</c:v>
                </c:pt>
                <c:pt idx="221">
                  <c:v>43252</c:v>
                </c:pt>
                <c:pt idx="222">
                  <c:v>43282</c:v>
                </c:pt>
                <c:pt idx="223">
                  <c:v>43313</c:v>
                </c:pt>
                <c:pt idx="224">
                  <c:v>43344</c:v>
                </c:pt>
                <c:pt idx="225">
                  <c:v>43374</c:v>
                </c:pt>
                <c:pt idx="226">
                  <c:v>43405</c:v>
                </c:pt>
                <c:pt idx="227">
                  <c:v>43435</c:v>
                </c:pt>
                <c:pt idx="228">
                  <c:v>43466</c:v>
                </c:pt>
                <c:pt idx="229">
                  <c:v>43497</c:v>
                </c:pt>
                <c:pt idx="230">
                  <c:v>43525</c:v>
                </c:pt>
                <c:pt idx="231">
                  <c:v>43556</c:v>
                </c:pt>
                <c:pt idx="232">
                  <c:v>43586</c:v>
                </c:pt>
                <c:pt idx="233">
                  <c:v>43617</c:v>
                </c:pt>
                <c:pt idx="234">
                  <c:v>43647</c:v>
                </c:pt>
                <c:pt idx="235">
                  <c:v>43678</c:v>
                </c:pt>
                <c:pt idx="236">
                  <c:v>43709</c:v>
                </c:pt>
                <c:pt idx="237">
                  <c:v>43739</c:v>
                </c:pt>
                <c:pt idx="238">
                  <c:v>43770</c:v>
                </c:pt>
                <c:pt idx="239">
                  <c:v>43800</c:v>
                </c:pt>
                <c:pt idx="240">
                  <c:v>43831</c:v>
                </c:pt>
                <c:pt idx="241">
                  <c:v>43862</c:v>
                </c:pt>
                <c:pt idx="242">
                  <c:v>43891</c:v>
                </c:pt>
                <c:pt idx="243">
                  <c:v>43922</c:v>
                </c:pt>
                <c:pt idx="244">
                  <c:v>43952</c:v>
                </c:pt>
                <c:pt idx="245">
                  <c:v>43983</c:v>
                </c:pt>
                <c:pt idx="246">
                  <c:v>44013</c:v>
                </c:pt>
                <c:pt idx="247">
                  <c:v>44044</c:v>
                </c:pt>
                <c:pt idx="248">
                  <c:v>44075</c:v>
                </c:pt>
                <c:pt idx="249">
                  <c:v>44105</c:v>
                </c:pt>
                <c:pt idx="250">
                  <c:v>44136</c:v>
                </c:pt>
                <c:pt idx="251">
                  <c:v>44166</c:v>
                </c:pt>
                <c:pt idx="252">
                  <c:v>44197</c:v>
                </c:pt>
                <c:pt idx="253">
                  <c:v>44228</c:v>
                </c:pt>
                <c:pt idx="254">
                  <c:v>44256</c:v>
                </c:pt>
                <c:pt idx="255">
                  <c:v>44287</c:v>
                </c:pt>
                <c:pt idx="256">
                  <c:v>44317</c:v>
                </c:pt>
                <c:pt idx="257">
                  <c:v>44348</c:v>
                </c:pt>
                <c:pt idx="258">
                  <c:v>44378</c:v>
                </c:pt>
                <c:pt idx="259">
                  <c:v>44409</c:v>
                </c:pt>
                <c:pt idx="260">
                  <c:v>44440</c:v>
                </c:pt>
                <c:pt idx="261">
                  <c:v>44470</c:v>
                </c:pt>
                <c:pt idx="262">
                  <c:v>44501</c:v>
                </c:pt>
                <c:pt idx="263">
                  <c:v>44531</c:v>
                </c:pt>
                <c:pt idx="264">
                  <c:v>44562</c:v>
                </c:pt>
                <c:pt idx="265">
                  <c:v>44593</c:v>
                </c:pt>
                <c:pt idx="266">
                  <c:v>44621</c:v>
                </c:pt>
                <c:pt idx="267">
                  <c:v>44652</c:v>
                </c:pt>
                <c:pt idx="268">
                  <c:v>44682</c:v>
                </c:pt>
                <c:pt idx="269">
                  <c:v>44713</c:v>
                </c:pt>
                <c:pt idx="270">
                  <c:v>44743</c:v>
                </c:pt>
                <c:pt idx="271">
                  <c:v>44774</c:v>
                </c:pt>
                <c:pt idx="272">
                  <c:v>44805</c:v>
                </c:pt>
                <c:pt idx="273">
                  <c:v>44835</c:v>
                </c:pt>
                <c:pt idx="274">
                  <c:v>44866</c:v>
                </c:pt>
                <c:pt idx="275">
                  <c:v>44896</c:v>
                </c:pt>
                <c:pt idx="276">
                  <c:v>44927</c:v>
                </c:pt>
                <c:pt idx="277">
                  <c:v>44958</c:v>
                </c:pt>
                <c:pt idx="278">
                  <c:v>44986</c:v>
                </c:pt>
                <c:pt idx="279">
                  <c:v>45017</c:v>
                </c:pt>
              </c:numCache>
            </c:numRef>
          </c:cat>
          <c:val>
            <c:numRef>
              <c:f>'FRED Graph'!$C$636:$C$915</c:f>
              <c:numCache>
                <c:formatCode>General</c:formatCode>
                <c:ptCount val="280"/>
                <c:pt idx="0">
                  <c:v>0.67299999999999993</c:v>
                </c:pt>
                <c:pt idx="1">
                  <c:v>0.67299999999999993</c:v>
                </c:pt>
                <c:pt idx="2">
                  <c:v>0.67299999999999993</c:v>
                </c:pt>
                <c:pt idx="3">
                  <c:v>0.67299999999999993</c:v>
                </c:pt>
                <c:pt idx="4">
                  <c:v>0.67099999999999993</c:v>
                </c:pt>
                <c:pt idx="5">
                  <c:v>0.67099999999999993</c:v>
                </c:pt>
                <c:pt idx="6">
                  <c:v>0.66900000000000004</c:v>
                </c:pt>
                <c:pt idx="7">
                  <c:v>0.66900000000000004</c:v>
                </c:pt>
                <c:pt idx="8">
                  <c:v>0.66900000000000004</c:v>
                </c:pt>
                <c:pt idx="9">
                  <c:v>0.66799999999999993</c:v>
                </c:pt>
                <c:pt idx="10">
                  <c:v>0.66900000000000004</c:v>
                </c:pt>
                <c:pt idx="11">
                  <c:v>0.67</c:v>
                </c:pt>
                <c:pt idx="12">
                  <c:v>0.67200000000000004</c:v>
                </c:pt>
                <c:pt idx="13">
                  <c:v>0.67099999999999993</c:v>
                </c:pt>
                <c:pt idx="14">
                  <c:v>0.67200000000000004</c:v>
                </c:pt>
                <c:pt idx="15">
                  <c:v>0.66900000000000004</c:v>
                </c:pt>
                <c:pt idx="16">
                  <c:v>0.66700000000000004</c:v>
                </c:pt>
                <c:pt idx="17">
                  <c:v>0.66700000000000004</c:v>
                </c:pt>
                <c:pt idx="18">
                  <c:v>0.66799999999999993</c:v>
                </c:pt>
                <c:pt idx="19">
                  <c:v>0.66500000000000004</c:v>
                </c:pt>
                <c:pt idx="20">
                  <c:v>0.66799999999999993</c:v>
                </c:pt>
                <c:pt idx="21">
                  <c:v>0.66700000000000004</c:v>
                </c:pt>
                <c:pt idx="22">
                  <c:v>0.66700000000000004</c:v>
                </c:pt>
                <c:pt idx="23">
                  <c:v>0.66700000000000004</c:v>
                </c:pt>
                <c:pt idx="24">
                  <c:v>0.66500000000000004</c:v>
                </c:pt>
                <c:pt idx="25">
                  <c:v>0.66799999999999993</c:v>
                </c:pt>
                <c:pt idx="26">
                  <c:v>0.66599999999999993</c:v>
                </c:pt>
                <c:pt idx="27">
                  <c:v>0.66700000000000004</c:v>
                </c:pt>
                <c:pt idx="28">
                  <c:v>0.66700000000000004</c:v>
                </c:pt>
                <c:pt idx="29">
                  <c:v>0.66599999999999993</c:v>
                </c:pt>
                <c:pt idx="30">
                  <c:v>0.66500000000000004</c:v>
                </c:pt>
                <c:pt idx="31">
                  <c:v>0.66599999999999993</c:v>
                </c:pt>
                <c:pt idx="32">
                  <c:v>0.66700000000000004</c:v>
                </c:pt>
                <c:pt idx="33">
                  <c:v>0.66599999999999993</c:v>
                </c:pt>
                <c:pt idx="34">
                  <c:v>0.66400000000000003</c:v>
                </c:pt>
                <c:pt idx="35">
                  <c:v>0.66299999999999992</c:v>
                </c:pt>
                <c:pt idx="36">
                  <c:v>0.66400000000000003</c:v>
                </c:pt>
                <c:pt idx="37">
                  <c:v>0.66400000000000003</c:v>
                </c:pt>
                <c:pt idx="38">
                  <c:v>0.66299999999999992</c:v>
                </c:pt>
                <c:pt idx="39">
                  <c:v>0.66400000000000003</c:v>
                </c:pt>
                <c:pt idx="40">
                  <c:v>0.66400000000000003</c:v>
                </c:pt>
                <c:pt idx="41">
                  <c:v>0.66500000000000004</c:v>
                </c:pt>
                <c:pt idx="42">
                  <c:v>0.66200000000000003</c:v>
                </c:pt>
                <c:pt idx="43">
                  <c:v>0.66099999999999992</c:v>
                </c:pt>
                <c:pt idx="44">
                  <c:v>0.66099999999999992</c:v>
                </c:pt>
                <c:pt idx="45">
                  <c:v>0.66099999999999992</c:v>
                </c:pt>
                <c:pt idx="46">
                  <c:v>0.66099999999999992</c:v>
                </c:pt>
                <c:pt idx="47">
                  <c:v>0.65900000000000003</c:v>
                </c:pt>
                <c:pt idx="48">
                  <c:v>0.66099999999999992</c:v>
                </c:pt>
                <c:pt idx="49">
                  <c:v>0.66</c:v>
                </c:pt>
                <c:pt idx="50">
                  <c:v>0.66</c:v>
                </c:pt>
                <c:pt idx="51">
                  <c:v>0.65900000000000003</c:v>
                </c:pt>
                <c:pt idx="52">
                  <c:v>0.66</c:v>
                </c:pt>
                <c:pt idx="53">
                  <c:v>0.66099999999999992</c:v>
                </c:pt>
                <c:pt idx="54">
                  <c:v>0.66099999999999992</c:v>
                </c:pt>
                <c:pt idx="55">
                  <c:v>0.66</c:v>
                </c:pt>
                <c:pt idx="56">
                  <c:v>0.65799999999999992</c:v>
                </c:pt>
                <c:pt idx="57">
                  <c:v>0.65900000000000003</c:v>
                </c:pt>
                <c:pt idx="58">
                  <c:v>0.66</c:v>
                </c:pt>
                <c:pt idx="59">
                  <c:v>0.65900000000000003</c:v>
                </c:pt>
                <c:pt idx="60">
                  <c:v>0.65799999999999992</c:v>
                </c:pt>
                <c:pt idx="61">
                  <c:v>0.65900000000000003</c:v>
                </c:pt>
                <c:pt idx="62">
                  <c:v>0.65900000000000003</c:v>
                </c:pt>
                <c:pt idx="63">
                  <c:v>0.66099999999999992</c:v>
                </c:pt>
                <c:pt idx="64">
                  <c:v>0.66099999999999992</c:v>
                </c:pt>
                <c:pt idx="65">
                  <c:v>0.66099999999999992</c:v>
                </c:pt>
                <c:pt idx="66">
                  <c:v>0.66099999999999992</c:v>
                </c:pt>
                <c:pt idx="67">
                  <c:v>0.66200000000000003</c:v>
                </c:pt>
                <c:pt idx="68">
                  <c:v>0.66099999999999992</c:v>
                </c:pt>
                <c:pt idx="69">
                  <c:v>0.66099999999999992</c:v>
                </c:pt>
                <c:pt idx="70">
                  <c:v>0.66</c:v>
                </c:pt>
                <c:pt idx="71">
                  <c:v>0.66</c:v>
                </c:pt>
                <c:pt idx="72">
                  <c:v>0.66</c:v>
                </c:pt>
                <c:pt idx="73">
                  <c:v>0.66099999999999992</c:v>
                </c:pt>
                <c:pt idx="74">
                  <c:v>0.66200000000000003</c:v>
                </c:pt>
                <c:pt idx="75">
                  <c:v>0.66099999999999992</c:v>
                </c:pt>
                <c:pt idx="76">
                  <c:v>0.66099999999999992</c:v>
                </c:pt>
                <c:pt idx="77">
                  <c:v>0.66200000000000003</c:v>
                </c:pt>
                <c:pt idx="78">
                  <c:v>0.66099999999999992</c:v>
                </c:pt>
                <c:pt idx="79">
                  <c:v>0.66200000000000003</c:v>
                </c:pt>
                <c:pt idx="80">
                  <c:v>0.66099999999999992</c:v>
                </c:pt>
                <c:pt idx="81">
                  <c:v>0.66200000000000003</c:v>
                </c:pt>
                <c:pt idx="82">
                  <c:v>0.66299999999999992</c:v>
                </c:pt>
                <c:pt idx="83">
                  <c:v>0.66400000000000003</c:v>
                </c:pt>
                <c:pt idx="84">
                  <c:v>0.66400000000000003</c:v>
                </c:pt>
                <c:pt idx="85">
                  <c:v>0.66299999999999992</c:v>
                </c:pt>
                <c:pt idx="86">
                  <c:v>0.66200000000000003</c:v>
                </c:pt>
                <c:pt idx="87">
                  <c:v>0.65900000000000003</c:v>
                </c:pt>
                <c:pt idx="88">
                  <c:v>0.66</c:v>
                </c:pt>
                <c:pt idx="89">
                  <c:v>0.66</c:v>
                </c:pt>
                <c:pt idx="90">
                  <c:v>0.66</c:v>
                </c:pt>
                <c:pt idx="91">
                  <c:v>0.65799999999999992</c:v>
                </c:pt>
                <c:pt idx="92">
                  <c:v>0.66</c:v>
                </c:pt>
                <c:pt idx="93">
                  <c:v>0.65799999999999992</c:v>
                </c:pt>
                <c:pt idx="94">
                  <c:v>0.66</c:v>
                </c:pt>
                <c:pt idx="95">
                  <c:v>0.66</c:v>
                </c:pt>
                <c:pt idx="96">
                  <c:v>0.66200000000000003</c:v>
                </c:pt>
                <c:pt idx="97">
                  <c:v>0.66</c:v>
                </c:pt>
                <c:pt idx="98">
                  <c:v>0.66099999999999992</c:v>
                </c:pt>
                <c:pt idx="99">
                  <c:v>0.65900000000000003</c:v>
                </c:pt>
                <c:pt idx="100">
                  <c:v>0.66099999999999992</c:v>
                </c:pt>
                <c:pt idx="101">
                  <c:v>0.66099999999999992</c:v>
                </c:pt>
                <c:pt idx="102">
                  <c:v>0.66099999999999992</c:v>
                </c:pt>
                <c:pt idx="103">
                  <c:v>0.66099999999999992</c:v>
                </c:pt>
                <c:pt idx="104">
                  <c:v>0.66</c:v>
                </c:pt>
                <c:pt idx="105">
                  <c:v>0.66</c:v>
                </c:pt>
                <c:pt idx="106">
                  <c:v>0.65900000000000003</c:v>
                </c:pt>
                <c:pt idx="107">
                  <c:v>0.65799999999999992</c:v>
                </c:pt>
                <c:pt idx="108">
                  <c:v>0.65700000000000003</c:v>
                </c:pt>
                <c:pt idx="109">
                  <c:v>0.65799999999999992</c:v>
                </c:pt>
                <c:pt idx="110">
                  <c:v>0.65599999999999992</c:v>
                </c:pt>
                <c:pt idx="111">
                  <c:v>0.65700000000000003</c:v>
                </c:pt>
                <c:pt idx="112">
                  <c:v>0.65700000000000003</c:v>
                </c:pt>
                <c:pt idx="113">
                  <c:v>0.65700000000000003</c:v>
                </c:pt>
                <c:pt idx="114">
                  <c:v>0.65500000000000003</c:v>
                </c:pt>
                <c:pt idx="115">
                  <c:v>0.65400000000000003</c:v>
                </c:pt>
                <c:pt idx="116">
                  <c:v>0.65099999999999991</c:v>
                </c:pt>
                <c:pt idx="117">
                  <c:v>0.65</c:v>
                </c:pt>
                <c:pt idx="118">
                  <c:v>0.65</c:v>
                </c:pt>
                <c:pt idx="119">
                  <c:v>0.64599999999999991</c:v>
                </c:pt>
                <c:pt idx="120">
                  <c:v>0.64800000000000002</c:v>
                </c:pt>
                <c:pt idx="121">
                  <c:v>0.64900000000000002</c:v>
                </c:pt>
                <c:pt idx="122">
                  <c:v>0.64900000000000002</c:v>
                </c:pt>
                <c:pt idx="123">
                  <c:v>0.65200000000000002</c:v>
                </c:pt>
                <c:pt idx="124">
                  <c:v>0.64900000000000002</c:v>
                </c:pt>
                <c:pt idx="125">
                  <c:v>0.64599999999999991</c:v>
                </c:pt>
                <c:pt idx="126">
                  <c:v>0.64599999999999991</c:v>
                </c:pt>
                <c:pt idx="127">
                  <c:v>0.64700000000000002</c:v>
                </c:pt>
                <c:pt idx="128">
                  <c:v>0.64599999999999991</c:v>
                </c:pt>
                <c:pt idx="129">
                  <c:v>0.64400000000000002</c:v>
                </c:pt>
                <c:pt idx="130">
                  <c:v>0.64599999999999991</c:v>
                </c:pt>
                <c:pt idx="131">
                  <c:v>0.64300000000000002</c:v>
                </c:pt>
                <c:pt idx="132">
                  <c:v>0.64200000000000002</c:v>
                </c:pt>
                <c:pt idx="133">
                  <c:v>0.6409999999999999</c:v>
                </c:pt>
                <c:pt idx="134">
                  <c:v>0.64200000000000002</c:v>
                </c:pt>
                <c:pt idx="135">
                  <c:v>0.64200000000000002</c:v>
                </c:pt>
                <c:pt idx="136">
                  <c:v>0.6409999999999999</c:v>
                </c:pt>
                <c:pt idx="137">
                  <c:v>0.64</c:v>
                </c:pt>
                <c:pt idx="138">
                  <c:v>0.64</c:v>
                </c:pt>
                <c:pt idx="139">
                  <c:v>0.6409999999999999</c:v>
                </c:pt>
                <c:pt idx="140">
                  <c:v>0.64200000000000002</c:v>
                </c:pt>
                <c:pt idx="141">
                  <c:v>0.6409999999999999</c:v>
                </c:pt>
                <c:pt idx="142">
                  <c:v>0.6409999999999999</c:v>
                </c:pt>
                <c:pt idx="143">
                  <c:v>0.64</c:v>
                </c:pt>
                <c:pt idx="144">
                  <c:v>0.63700000000000001</c:v>
                </c:pt>
                <c:pt idx="145">
                  <c:v>0.63800000000000001</c:v>
                </c:pt>
                <c:pt idx="146">
                  <c:v>0.63800000000000001</c:v>
                </c:pt>
                <c:pt idx="147">
                  <c:v>0.63700000000000001</c:v>
                </c:pt>
                <c:pt idx="148">
                  <c:v>0.63700000000000001</c:v>
                </c:pt>
                <c:pt idx="149">
                  <c:v>0.63800000000000001</c:v>
                </c:pt>
                <c:pt idx="150">
                  <c:v>0.63700000000000001</c:v>
                </c:pt>
                <c:pt idx="151">
                  <c:v>0.63500000000000001</c:v>
                </c:pt>
                <c:pt idx="152">
                  <c:v>0.63600000000000001</c:v>
                </c:pt>
                <c:pt idx="153">
                  <c:v>0.63800000000000001</c:v>
                </c:pt>
                <c:pt idx="154">
                  <c:v>0.63600000000000001</c:v>
                </c:pt>
                <c:pt idx="155">
                  <c:v>0.63700000000000001</c:v>
                </c:pt>
                <c:pt idx="156">
                  <c:v>0.63700000000000001</c:v>
                </c:pt>
                <c:pt idx="157">
                  <c:v>0.63400000000000001</c:v>
                </c:pt>
                <c:pt idx="158">
                  <c:v>0.63300000000000001</c:v>
                </c:pt>
                <c:pt idx="159">
                  <c:v>0.63400000000000001</c:v>
                </c:pt>
                <c:pt idx="160">
                  <c:v>0.63400000000000001</c:v>
                </c:pt>
                <c:pt idx="161">
                  <c:v>0.63400000000000001</c:v>
                </c:pt>
                <c:pt idx="162">
                  <c:v>0.63300000000000001</c:v>
                </c:pt>
                <c:pt idx="163">
                  <c:v>0.63300000000000001</c:v>
                </c:pt>
                <c:pt idx="164">
                  <c:v>0.63200000000000001</c:v>
                </c:pt>
                <c:pt idx="165">
                  <c:v>0.628</c:v>
                </c:pt>
                <c:pt idx="166">
                  <c:v>0.63</c:v>
                </c:pt>
                <c:pt idx="167">
                  <c:v>0.629</c:v>
                </c:pt>
                <c:pt idx="168">
                  <c:v>0.629</c:v>
                </c:pt>
                <c:pt idx="169">
                  <c:v>0.629</c:v>
                </c:pt>
                <c:pt idx="170">
                  <c:v>0.63100000000000001</c:v>
                </c:pt>
                <c:pt idx="171">
                  <c:v>0.628</c:v>
                </c:pt>
                <c:pt idx="172">
                  <c:v>0.629</c:v>
                </c:pt>
                <c:pt idx="173">
                  <c:v>0.628</c:v>
                </c:pt>
                <c:pt idx="174">
                  <c:v>0.629</c:v>
                </c:pt>
                <c:pt idx="175">
                  <c:v>0.629</c:v>
                </c:pt>
                <c:pt idx="176">
                  <c:v>0.628</c:v>
                </c:pt>
                <c:pt idx="177">
                  <c:v>0.629</c:v>
                </c:pt>
                <c:pt idx="178">
                  <c:v>0.629</c:v>
                </c:pt>
                <c:pt idx="179">
                  <c:v>0.628</c:v>
                </c:pt>
                <c:pt idx="180">
                  <c:v>0.629</c:v>
                </c:pt>
                <c:pt idx="181">
                  <c:v>0.627</c:v>
                </c:pt>
                <c:pt idx="182">
                  <c:v>0.626</c:v>
                </c:pt>
                <c:pt idx="183">
                  <c:v>0.628</c:v>
                </c:pt>
                <c:pt idx="184">
                  <c:v>0.629</c:v>
                </c:pt>
                <c:pt idx="185">
                  <c:v>0.627</c:v>
                </c:pt>
                <c:pt idx="186">
                  <c:v>0.626</c:v>
                </c:pt>
                <c:pt idx="187">
                  <c:v>0.626</c:v>
                </c:pt>
                <c:pt idx="188">
                  <c:v>0.624</c:v>
                </c:pt>
                <c:pt idx="189">
                  <c:v>0.625</c:v>
                </c:pt>
                <c:pt idx="190">
                  <c:v>0.625</c:v>
                </c:pt>
                <c:pt idx="191">
                  <c:v>0.627</c:v>
                </c:pt>
                <c:pt idx="192">
                  <c:v>0.627</c:v>
                </c:pt>
                <c:pt idx="193">
                  <c:v>0.628</c:v>
                </c:pt>
                <c:pt idx="194">
                  <c:v>0.63</c:v>
                </c:pt>
                <c:pt idx="195">
                  <c:v>0.629</c:v>
                </c:pt>
                <c:pt idx="196">
                  <c:v>0.627</c:v>
                </c:pt>
                <c:pt idx="197">
                  <c:v>0.627</c:v>
                </c:pt>
                <c:pt idx="198">
                  <c:v>0.628</c:v>
                </c:pt>
                <c:pt idx="199">
                  <c:v>0.629</c:v>
                </c:pt>
                <c:pt idx="200">
                  <c:v>0.629</c:v>
                </c:pt>
                <c:pt idx="201">
                  <c:v>0.628</c:v>
                </c:pt>
                <c:pt idx="202">
                  <c:v>0.627</c:v>
                </c:pt>
                <c:pt idx="203">
                  <c:v>0.627</c:v>
                </c:pt>
                <c:pt idx="204">
                  <c:v>0.628</c:v>
                </c:pt>
                <c:pt idx="205">
                  <c:v>0.629</c:v>
                </c:pt>
                <c:pt idx="206">
                  <c:v>0.629</c:v>
                </c:pt>
                <c:pt idx="207">
                  <c:v>0.63</c:v>
                </c:pt>
                <c:pt idx="208">
                  <c:v>0.628</c:v>
                </c:pt>
                <c:pt idx="209">
                  <c:v>0.628</c:v>
                </c:pt>
                <c:pt idx="210">
                  <c:v>0.629</c:v>
                </c:pt>
                <c:pt idx="211">
                  <c:v>0.629</c:v>
                </c:pt>
                <c:pt idx="212">
                  <c:v>0.63100000000000001</c:v>
                </c:pt>
                <c:pt idx="213">
                  <c:v>0.627</c:v>
                </c:pt>
                <c:pt idx="214">
                  <c:v>0.627</c:v>
                </c:pt>
                <c:pt idx="215">
                  <c:v>0.627</c:v>
                </c:pt>
                <c:pt idx="216">
                  <c:v>0.627</c:v>
                </c:pt>
                <c:pt idx="217">
                  <c:v>0.63</c:v>
                </c:pt>
                <c:pt idx="218">
                  <c:v>0.629</c:v>
                </c:pt>
                <c:pt idx="219">
                  <c:v>0.629</c:v>
                </c:pt>
                <c:pt idx="220">
                  <c:v>0.629</c:v>
                </c:pt>
                <c:pt idx="221">
                  <c:v>0.63</c:v>
                </c:pt>
                <c:pt idx="222">
                  <c:v>0.63</c:v>
                </c:pt>
                <c:pt idx="223">
                  <c:v>0.626</c:v>
                </c:pt>
                <c:pt idx="224">
                  <c:v>0.628</c:v>
                </c:pt>
                <c:pt idx="225">
                  <c:v>0.629</c:v>
                </c:pt>
                <c:pt idx="226">
                  <c:v>0.629</c:v>
                </c:pt>
                <c:pt idx="227">
                  <c:v>0.63</c:v>
                </c:pt>
                <c:pt idx="228">
                  <c:v>0.63100000000000001</c:v>
                </c:pt>
                <c:pt idx="229">
                  <c:v>0.63100000000000001</c:v>
                </c:pt>
                <c:pt idx="230">
                  <c:v>0.63</c:v>
                </c:pt>
                <c:pt idx="231">
                  <c:v>0.629</c:v>
                </c:pt>
                <c:pt idx="232">
                  <c:v>0.629</c:v>
                </c:pt>
                <c:pt idx="233">
                  <c:v>0.63</c:v>
                </c:pt>
                <c:pt idx="234">
                  <c:v>0.63100000000000001</c:v>
                </c:pt>
                <c:pt idx="235">
                  <c:v>0.63100000000000001</c:v>
                </c:pt>
                <c:pt idx="236">
                  <c:v>0.63200000000000001</c:v>
                </c:pt>
                <c:pt idx="237">
                  <c:v>0.63300000000000001</c:v>
                </c:pt>
                <c:pt idx="238">
                  <c:v>0.63300000000000001</c:v>
                </c:pt>
                <c:pt idx="239">
                  <c:v>0.63300000000000001</c:v>
                </c:pt>
                <c:pt idx="240">
                  <c:v>0.63300000000000001</c:v>
                </c:pt>
                <c:pt idx="241">
                  <c:v>0.63300000000000001</c:v>
                </c:pt>
                <c:pt idx="242">
                  <c:v>0.626</c:v>
                </c:pt>
                <c:pt idx="243">
                  <c:v>0.60099999999999998</c:v>
                </c:pt>
                <c:pt idx="244">
                  <c:v>0.60799999999999998</c:v>
                </c:pt>
                <c:pt idx="245">
                  <c:v>0.61499999999999999</c:v>
                </c:pt>
                <c:pt idx="246">
                  <c:v>0.61499999999999999</c:v>
                </c:pt>
                <c:pt idx="247">
                  <c:v>0.61699999999999999</c:v>
                </c:pt>
                <c:pt idx="248">
                  <c:v>0.61399999999999999</c:v>
                </c:pt>
                <c:pt idx="249">
                  <c:v>0.61699999999999999</c:v>
                </c:pt>
                <c:pt idx="250">
                  <c:v>0.61499999999999999</c:v>
                </c:pt>
                <c:pt idx="251">
                  <c:v>0.61499999999999999</c:v>
                </c:pt>
                <c:pt idx="252">
                  <c:v>0.61299999999999999</c:v>
                </c:pt>
                <c:pt idx="253">
                  <c:v>0.61399999999999999</c:v>
                </c:pt>
                <c:pt idx="254">
                  <c:v>0.61499999999999999</c:v>
                </c:pt>
                <c:pt idx="255">
                  <c:v>0.61599999999999999</c:v>
                </c:pt>
                <c:pt idx="256">
                  <c:v>0.61499999999999999</c:v>
                </c:pt>
                <c:pt idx="257">
                  <c:v>0.61699999999999999</c:v>
                </c:pt>
                <c:pt idx="258">
                  <c:v>0.61799999999999999</c:v>
                </c:pt>
                <c:pt idx="259">
                  <c:v>0.61699999999999999</c:v>
                </c:pt>
                <c:pt idx="260">
                  <c:v>0.61699999999999999</c:v>
                </c:pt>
                <c:pt idx="261">
                  <c:v>0.61799999999999999</c:v>
                </c:pt>
                <c:pt idx="262">
                  <c:v>0.61899999999999999</c:v>
                </c:pt>
                <c:pt idx="263">
                  <c:v>0.62</c:v>
                </c:pt>
                <c:pt idx="264">
                  <c:v>0.622</c:v>
                </c:pt>
                <c:pt idx="265">
                  <c:v>0.622</c:v>
                </c:pt>
                <c:pt idx="266">
                  <c:v>0.624</c:v>
                </c:pt>
                <c:pt idx="267">
                  <c:v>0.622</c:v>
                </c:pt>
                <c:pt idx="268">
                  <c:v>0.623</c:v>
                </c:pt>
                <c:pt idx="269">
                  <c:v>0.622</c:v>
                </c:pt>
                <c:pt idx="270">
                  <c:v>0.621</c:v>
                </c:pt>
                <c:pt idx="271">
                  <c:v>0.623</c:v>
                </c:pt>
                <c:pt idx="272">
                  <c:v>0.623</c:v>
                </c:pt>
                <c:pt idx="273">
                  <c:v>0.622</c:v>
                </c:pt>
                <c:pt idx="274">
                  <c:v>0.622</c:v>
                </c:pt>
                <c:pt idx="275">
                  <c:v>0.623</c:v>
                </c:pt>
                <c:pt idx="276">
                  <c:v>0.624</c:v>
                </c:pt>
                <c:pt idx="277">
                  <c:v>0.625</c:v>
                </c:pt>
                <c:pt idx="278">
                  <c:v>0.626</c:v>
                </c:pt>
                <c:pt idx="279">
                  <c:v>0.626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B16-4ED5-BF17-6E508D4424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28876720"/>
        <c:axId val="728880328"/>
      </c:lineChart>
      <c:dateAx>
        <c:axId val="7288767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-409]mmm\-yy;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728880328"/>
        <c:crosses val="autoZero"/>
        <c:auto val="1"/>
        <c:lblOffset val="100"/>
        <c:baseTimeUnit val="days"/>
        <c:majorUnit val="1"/>
        <c:majorTimeUnit val="years"/>
      </c:dateAx>
      <c:valAx>
        <c:axId val="728880328"/>
        <c:scaling>
          <c:orientation val="minMax"/>
          <c:max val="0.68000000000000016"/>
          <c:min val="0.58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728876720"/>
        <c:crosses val="autoZero"/>
        <c:crossBetween val="between"/>
        <c:majorUnit val="1.0000000000000002E-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</a:defRPr>
      </a:pPr>
      <a:endParaRPr lang="en-US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000" dirty="0"/>
              <a:t>U.S.</a:t>
            </a:r>
            <a:r>
              <a:rPr lang="en-US" sz="2000" baseline="0" dirty="0"/>
              <a:t> Inflation</a:t>
            </a:r>
            <a:br>
              <a:rPr lang="en-US" dirty="0"/>
            </a:br>
            <a:r>
              <a:rPr lang="en-US" sz="1200" baseline="0" dirty="0"/>
              <a:t>National CPI-U YOY% Growth; January 1970-Present</a:t>
            </a:r>
            <a:br>
              <a:rPr lang="en-US" sz="1200" dirty="0"/>
            </a:br>
            <a:r>
              <a:rPr lang="en-US" sz="1200" dirty="0"/>
              <a:t>Source:</a:t>
            </a:r>
            <a:r>
              <a:rPr lang="en-US" sz="1200" baseline="0" dirty="0"/>
              <a:t> FRED</a:t>
            </a:r>
            <a:endParaRPr lang="en-US" dirty="0"/>
          </a:p>
        </c:rich>
      </c:tx>
      <c:layout>
        <c:manualLayout>
          <c:xMode val="edge"/>
          <c:yMode val="edge"/>
          <c:x val="0.29701498250218722"/>
          <c:y val="1.327022541299984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1195975503062118E-2"/>
          <c:y val="0.16183823529411764"/>
          <c:w val="0.8887676071741033"/>
          <c:h val="0.70688841284545312"/>
        </c:manualLayout>
      </c:layout>
      <c:barChart>
        <c:barDir val="col"/>
        <c:grouping val="clustered"/>
        <c:varyColors val="0"/>
        <c:ser>
          <c:idx val="1"/>
          <c:order val="1"/>
          <c:spPr>
            <a:solidFill>
              <a:schemeClr val="accent2">
                <a:alpha val="25000"/>
              </a:schemeClr>
            </a:solidFill>
          </c:spPr>
          <c:invertIfNegative val="0"/>
          <c:val>
            <c:numRef>
              <c:f>'FRED Graph'!$D$12:$D$650</c:f>
              <c:numCache>
                <c:formatCode>General</c:formatCode>
                <c:ptCount val="639"/>
                <c:pt idx="46">
                  <c:v>800</c:v>
                </c:pt>
                <c:pt idx="47">
                  <c:v>800</c:v>
                </c:pt>
                <c:pt idx="48">
                  <c:v>800</c:v>
                </c:pt>
                <c:pt idx="49">
                  <c:v>800</c:v>
                </c:pt>
                <c:pt idx="50">
                  <c:v>800</c:v>
                </c:pt>
                <c:pt idx="51">
                  <c:v>800</c:v>
                </c:pt>
                <c:pt idx="52">
                  <c:v>800</c:v>
                </c:pt>
                <c:pt idx="53">
                  <c:v>800</c:v>
                </c:pt>
                <c:pt idx="54">
                  <c:v>800</c:v>
                </c:pt>
                <c:pt idx="55">
                  <c:v>800</c:v>
                </c:pt>
                <c:pt idx="56">
                  <c:v>800</c:v>
                </c:pt>
                <c:pt idx="57">
                  <c:v>800</c:v>
                </c:pt>
                <c:pt idx="58">
                  <c:v>800</c:v>
                </c:pt>
                <c:pt idx="59">
                  <c:v>800</c:v>
                </c:pt>
                <c:pt idx="60">
                  <c:v>800</c:v>
                </c:pt>
                <c:pt idx="61">
                  <c:v>800</c:v>
                </c:pt>
                <c:pt idx="62">
                  <c:v>800</c:v>
                </c:pt>
                <c:pt idx="120">
                  <c:v>800</c:v>
                </c:pt>
                <c:pt idx="121">
                  <c:v>800</c:v>
                </c:pt>
                <c:pt idx="122">
                  <c:v>800</c:v>
                </c:pt>
                <c:pt idx="123">
                  <c:v>800</c:v>
                </c:pt>
                <c:pt idx="124">
                  <c:v>800</c:v>
                </c:pt>
                <c:pt idx="125">
                  <c:v>800</c:v>
                </c:pt>
                <c:pt idx="138">
                  <c:v>800</c:v>
                </c:pt>
                <c:pt idx="139">
                  <c:v>800</c:v>
                </c:pt>
                <c:pt idx="140">
                  <c:v>800</c:v>
                </c:pt>
                <c:pt idx="141">
                  <c:v>800</c:v>
                </c:pt>
                <c:pt idx="142">
                  <c:v>800</c:v>
                </c:pt>
                <c:pt idx="143">
                  <c:v>800</c:v>
                </c:pt>
                <c:pt idx="144">
                  <c:v>800</c:v>
                </c:pt>
                <c:pt idx="145">
                  <c:v>800</c:v>
                </c:pt>
                <c:pt idx="146">
                  <c:v>800</c:v>
                </c:pt>
                <c:pt idx="147">
                  <c:v>800</c:v>
                </c:pt>
                <c:pt idx="148">
                  <c:v>800</c:v>
                </c:pt>
                <c:pt idx="149">
                  <c:v>800</c:v>
                </c:pt>
                <c:pt idx="150">
                  <c:v>800</c:v>
                </c:pt>
                <c:pt idx="151">
                  <c:v>800</c:v>
                </c:pt>
                <c:pt idx="152">
                  <c:v>800</c:v>
                </c:pt>
                <c:pt idx="153">
                  <c:v>800</c:v>
                </c:pt>
                <c:pt idx="154">
                  <c:v>800</c:v>
                </c:pt>
                <c:pt idx="246">
                  <c:v>800</c:v>
                </c:pt>
                <c:pt idx="247">
                  <c:v>800</c:v>
                </c:pt>
                <c:pt idx="248">
                  <c:v>800</c:v>
                </c:pt>
                <c:pt idx="249">
                  <c:v>800</c:v>
                </c:pt>
                <c:pt idx="250">
                  <c:v>800</c:v>
                </c:pt>
                <c:pt idx="251">
                  <c:v>800</c:v>
                </c:pt>
                <c:pt idx="252">
                  <c:v>800</c:v>
                </c:pt>
                <c:pt idx="253">
                  <c:v>800</c:v>
                </c:pt>
                <c:pt idx="254">
                  <c:v>800</c:v>
                </c:pt>
                <c:pt idx="374">
                  <c:v>800</c:v>
                </c:pt>
                <c:pt idx="375">
                  <c:v>800</c:v>
                </c:pt>
                <c:pt idx="376">
                  <c:v>800</c:v>
                </c:pt>
                <c:pt idx="377">
                  <c:v>800</c:v>
                </c:pt>
                <c:pt idx="378">
                  <c:v>800</c:v>
                </c:pt>
                <c:pt idx="379">
                  <c:v>800</c:v>
                </c:pt>
                <c:pt idx="380">
                  <c:v>800</c:v>
                </c:pt>
                <c:pt idx="381">
                  <c:v>800</c:v>
                </c:pt>
                <c:pt idx="382">
                  <c:v>800</c:v>
                </c:pt>
                <c:pt idx="455">
                  <c:v>800</c:v>
                </c:pt>
                <c:pt idx="456">
                  <c:v>800</c:v>
                </c:pt>
                <c:pt idx="457">
                  <c:v>800</c:v>
                </c:pt>
                <c:pt idx="458">
                  <c:v>800</c:v>
                </c:pt>
                <c:pt idx="459">
                  <c:v>800</c:v>
                </c:pt>
                <c:pt idx="460">
                  <c:v>800</c:v>
                </c:pt>
                <c:pt idx="461">
                  <c:v>800</c:v>
                </c:pt>
                <c:pt idx="462">
                  <c:v>800</c:v>
                </c:pt>
                <c:pt idx="463">
                  <c:v>800</c:v>
                </c:pt>
                <c:pt idx="464">
                  <c:v>800</c:v>
                </c:pt>
                <c:pt idx="465">
                  <c:v>800</c:v>
                </c:pt>
                <c:pt idx="466">
                  <c:v>800</c:v>
                </c:pt>
                <c:pt idx="467">
                  <c:v>800</c:v>
                </c:pt>
                <c:pt idx="468">
                  <c:v>800</c:v>
                </c:pt>
                <c:pt idx="469">
                  <c:v>800</c:v>
                </c:pt>
                <c:pt idx="470">
                  <c:v>800</c:v>
                </c:pt>
                <c:pt idx="471">
                  <c:v>800</c:v>
                </c:pt>
                <c:pt idx="472">
                  <c:v>800</c:v>
                </c:pt>
                <c:pt idx="473">
                  <c:v>800</c:v>
                </c:pt>
                <c:pt idx="601">
                  <c:v>800</c:v>
                </c:pt>
                <c:pt idx="602">
                  <c:v>800</c:v>
                </c:pt>
                <c:pt idx="603">
                  <c:v>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B29-451F-A6AF-46EB58A81E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735880568"/>
        <c:axId val="737429240"/>
      </c:barChart>
      <c:lineChart>
        <c:grouping val="standard"/>
        <c:varyColors val="0"/>
        <c:ser>
          <c:idx val="0"/>
          <c:order val="0"/>
          <c:tx>
            <c:strRef>
              <c:f>'FRED Graph'!$C$11</c:f>
              <c:strCache>
                <c:ptCount val="1"/>
              </c:strCache>
            </c:strRef>
          </c:tx>
          <c:marker>
            <c:symbol val="none"/>
          </c:marker>
          <c:dLbls>
            <c:dLbl>
              <c:idx val="626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15696533245844269"/>
                      <c:h val="0.1439215686274509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208E-4494-B513-A6FEB7D80A81}"/>
                </c:ext>
              </c:extLst>
            </c:dLbl>
            <c:dLbl>
              <c:idx val="627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12558333333333332"/>
                      <c:h val="0.1394607843137254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610B-47C8-B3B8-9C255A97C80D}"/>
                </c:ext>
              </c:extLst>
            </c:dLbl>
            <c:dLbl>
              <c:idx val="629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12141666666666667"/>
                      <c:h val="0.1468137254901960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B29-451F-A6AF-46EB58A81E7D}"/>
                </c:ext>
              </c:extLst>
            </c:dLbl>
            <c:dLbl>
              <c:idx val="635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12558333333333332"/>
                      <c:h val="0.1492647058823529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60CF-4B42-AD82-D91DBBB3F6B3}"/>
                </c:ext>
              </c:extLst>
            </c:dLbl>
            <c:dLbl>
              <c:idx val="638"/>
              <c:layout>
                <c:manualLayout>
                  <c:x val="-0.1000000000000001"/>
                  <c:y val="-0.12254901960784319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Current</a:t>
                    </a:r>
                    <a:br>
                      <a:rPr lang="en-US" dirty="0"/>
                    </a:br>
                    <a:fld id="{F8BDA3BD-4A8D-4F61-865C-14F9DC4616F8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4B53-4DD2-8B06-413EE2882433}"/>
                </c:ext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solidFill>
                      <a:schemeClr val="accent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'FRED Graph'!$A$12:$A$650</c:f>
              <c:numCache>
                <c:formatCode>yyyy\-mm\-dd</c:formatCode>
                <c:ptCount val="639"/>
                <c:pt idx="0">
                  <c:v>25569</c:v>
                </c:pt>
                <c:pt idx="1">
                  <c:v>25600</c:v>
                </c:pt>
                <c:pt idx="2">
                  <c:v>25628</c:v>
                </c:pt>
                <c:pt idx="3">
                  <c:v>25659</c:v>
                </c:pt>
                <c:pt idx="4">
                  <c:v>25689</c:v>
                </c:pt>
                <c:pt idx="5">
                  <c:v>25720</c:v>
                </c:pt>
                <c:pt idx="6">
                  <c:v>25750</c:v>
                </c:pt>
                <c:pt idx="7">
                  <c:v>25781</c:v>
                </c:pt>
                <c:pt idx="8">
                  <c:v>25812</c:v>
                </c:pt>
                <c:pt idx="9">
                  <c:v>25842</c:v>
                </c:pt>
                <c:pt idx="10">
                  <c:v>25873</c:v>
                </c:pt>
                <c:pt idx="11">
                  <c:v>25903</c:v>
                </c:pt>
                <c:pt idx="12">
                  <c:v>25934</c:v>
                </c:pt>
                <c:pt idx="13">
                  <c:v>25965</c:v>
                </c:pt>
                <c:pt idx="14">
                  <c:v>25993</c:v>
                </c:pt>
                <c:pt idx="15">
                  <c:v>26024</c:v>
                </c:pt>
                <c:pt idx="16">
                  <c:v>26054</c:v>
                </c:pt>
                <c:pt idx="17">
                  <c:v>26085</c:v>
                </c:pt>
                <c:pt idx="18">
                  <c:v>26115</c:v>
                </c:pt>
                <c:pt idx="19">
                  <c:v>26146</c:v>
                </c:pt>
                <c:pt idx="20">
                  <c:v>26177</c:v>
                </c:pt>
                <c:pt idx="21">
                  <c:v>26207</c:v>
                </c:pt>
                <c:pt idx="22">
                  <c:v>26238</c:v>
                </c:pt>
                <c:pt idx="23">
                  <c:v>26268</c:v>
                </c:pt>
                <c:pt idx="24">
                  <c:v>26299</c:v>
                </c:pt>
                <c:pt idx="25">
                  <c:v>26330</c:v>
                </c:pt>
                <c:pt idx="26">
                  <c:v>26359</c:v>
                </c:pt>
                <c:pt idx="27">
                  <c:v>26390</c:v>
                </c:pt>
                <c:pt idx="28">
                  <c:v>26420</c:v>
                </c:pt>
                <c:pt idx="29">
                  <c:v>26451</c:v>
                </c:pt>
                <c:pt idx="30">
                  <c:v>26481</c:v>
                </c:pt>
                <c:pt idx="31">
                  <c:v>26512</c:v>
                </c:pt>
                <c:pt idx="32">
                  <c:v>26543</c:v>
                </c:pt>
                <c:pt idx="33">
                  <c:v>26573</c:v>
                </c:pt>
                <c:pt idx="34">
                  <c:v>26604</c:v>
                </c:pt>
                <c:pt idx="35">
                  <c:v>26634</c:v>
                </c:pt>
                <c:pt idx="36">
                  <c:v>26665</c:v>
                </c:pt>
                <c:pt idx="37">
                  <c:v>26696</c:v>
                </c:pt>
                <c:pt idx="38">
                  <c:v>26724</c:v>
                </c:pt>
                <c:pt idx="39">
                  <c:v>26755</c:v>
                </c:pt>
                <c:pt idx="40">
                  <c:v>26785</c:v>
                </c:pt>
                <c:pt idx="41">
                  <c:v>26816</c:v>
                </c:pt>
                <c:pt idx="42">
                  <c:v>26846</c:v>
                </c:pt>
                <c:pt idx="43">
                  <c:v>26877</c:v>
                </c:pt>
                <c:pt idx="44">
                  <c:v>26908</c:v>
                </c:pt>
                <c:pt idx="45">
                  <c:v>26938</c:v>
                </c:pt>
                <c:pt idx="46">
                  <c:v>26969</c:v>
                </c:pt>
                <c:pt idx="47">
                  <c:v>26999</c:v>
                </c:pt>
                <c:pt idx="48">
                  <c:v>27030</c:v>
                </c:pt>
                <c:pt idx="49">
                  <c:v>27061</c:v>
                </c:pt>
                <c:pt idx="50">
                  <c:v>27089</c:v>
                </c:pt>
                <c:pt idx="51">
                  <c:v>27120</c:v>
                </c:pt>
                <c:pt idx="52">
                  <c:v>27150</c:v>
                </c:pt>
                <c:pt idx="53">
                  <c:v>27181</c:v>
                </c:pt>
                <c:pt idx="54">
                  <c:v>27211</c:v>
                </c:pt>
                <c:pt idx="55">
                  <c:v>27242</c:v>
                </c:pt>
                <c:pt idx="56">
                  <c:v>27273</c:v>
                </c:pt>
                <c:pt idx="57">
                  <c:v>27303</c:v>
                </c:pt>
                <c:pt idx="58">
                  <c:v>27334</c:v>
                </c:pt>
                <c:pt idx="59">
                  <c:v>27364</c:v>
                </c:pt>
                <c:pt idx="60">
                  <c:v>27395</c:v>
                </c:pt>
                <c:pt idx="61">
                  <c:v>27426</c:v>
                </c:pt>
                <c:pt idx="62">
                  <c:v>27454</c:v>
                </c:pt>
                <c:pt idx="63">
                  <c:v>27485</c:v>
                </c:pt>
                <c:pt idx="64">
                  <c:v>27515</c:v>
                </c:pt>
                <c:pt idx="65">
                  <c:v>27546</c:v>
                </c:pt>
                <c:pt idx="66">
                  <c:v>27576</c:v>
                </c:pt>
                <c:pt idx="67">
                  <c:v>27607</c:v>
                </c:pt>
                <c:pt idx="68">
                  <c:v>27638</c:v>
                </c:pt>
                <c:pt idx="69">
                  <c:v>27668</c:v>
                </c:pt>
                <c:pt idx="70">
                  <c:v>27699</c:v>
                </c:pt>
                <c:pt idx="71">
                  <c:v>27729</c:v>
                </c:pt>
                <c:pt idx="72">
                  <c:v>27760</c:v>
                </c:pt>
                <c:pt idx="73">
                  <c:v>27791</c:v>
                </c:pt>
                <c:pt idx="74">
                  <c:v>27820</c:v>
                </c:pt>
                <c:pt idx="75">
                  <c:v>27851</c:v>
                </c:pt>
                <c:pt idx="76">
                  <c:v>27881</c:v>
                </c:pt>
                <c:pt idx="77">
                  <c:v>27912</c:v>
                </c:pt>
                <c:pt idx="78">
                  <c:v>27942</c:v>
                </c:pt>
                <c:pt idx="79">
                  <c:v>27973</c:v>
                </c:pt>
                <c:pt idx="80">
                  <c:v>28004</c:v>
                </c:pt>
                <c:pt idx="81">
                  <c:v>28034</c:v>
                </c:pt>
                <c:pt idx="82">
                  <c:v>28065</c:v>
                </c:pt>
                <c:pt idx="83">
                  <c:v>28095</c:v>
                </c:pt>
                <c:pt idx="84">
                  <c:v>28126</c:v>
                </c:pt>
                <c:pt idx="85">
                  <c:v>28157</c:v>
                </c:pt>
                <c:pt idx="86">
                  <c:v>28185</c:v>
                </c:pt>
                <c:pt idx="87">
                  <c:v>28216</c:v>
                </c:pt>
                <c:pt idx="88">
                  <c:v>28246</c:v>
                </c:pt>
                <c:pt idx="89">
                  <c:v>28277</c:v>
                </c:pt>
                <c:pt idx="90">
                  <c:v>28307</c:v>
                </c:pt>
                <c:pt idx="91">
                  <c:v>28338</c:v>
                </c:pt>
                <c:pt idx="92">
                  <c:v>28369</c:v>
                </c:pt>
                <c:pt idx="93">
                  <c:v>28399</c:v>
                </c:pt>
                <c:pt idx="94">
                  <c:v>28430</c:v>
                </c:pt>
                <c:pt idx="95">
                  <c:v>28460</c:v>
                </c:pt>
                <c:pt idx="96">
                  <c:v>28491</c:v>
                </c:pt>
                <c:pt idx="97">
                  <c:v>28522</c:v>
                </c:pt>
                <c:pt idx="98">
                  <c:v>28550</c:v>
                </c:pt>
                <c:pt idx="99">
                  <c:v>28581</c:v>
                </c:pt>
                <c:pt idx="100">
                  <c:v>28611</c:v>
                </c:pt>
                <c:pt idx="101">
                  <c:v>28642</c:v>
                </c:pt>
                <c:pt idx="102">
                  <c:v>28672</c:v>
                </c:pt>
                <c:pt idx="103">
                  <c:v>28703</c:v>
                </c:pt>
                <c:pt idx="104">
                  <c:v>28734</c:v>
                </c:pt>
                <c:pt idx="105">
                  <c:v>28764</c:v>
                </c:pt>
                <c:pt idx="106">
                  <c:v>28795</c:v>
                </c:pt>
                <c:pt idx="107">
                  <c:v>28825</c:v>
                </c:pt>
                <c:pt idx="108">
                  <c:v>28856</c:v>
                </c:pt>
                <c:pt idx="109">
                  <c:v>28887</c:v>
                </c:pt>
                <c:pt idx="110">
                  <c:v>28915</c:v>
                </c:pt>
                <c:pt idx="111">
                  <c:v>28946</c:v>
                </c:pt>
                <c:pt idx="112">
                  <c:v>28976</c:v>
                </c:pt>
                <c:pt idx="113">
                  <c:v>29007</c:v>
                </c:pt>
                <c:pt idx="114">
                  <c:v>29037</c:v>
                </c:pt>
                <c:pt idx="115">
                  <c:v>29068</c:v>
                </c:pt>
                <c:pt idx="116">
                  <c:v>29099</c:v>
                </c:pt>
                <c:pt idx="117">
                  <c:v>29129</c:v>
                </c:pt>
                <c:pt idx="118">
                  <c:v>29160</c:v>
                </c:pt>
                <c:pt idx="119">
                  <c:v>29190</c:v>
                </c:pt>
                <c:pt idx="120">
                  <c:v>29221</c:v>
                </c:pt>
                <c:pt idx="121">
                  <c:v>29252</c:v>
                </c:pt>
                <c:pt idx="122">
                  <c:v>29281</c:v>
                </c:pt>
                <c:pt idx="123">
                  <c:v>29312</c:v>
                </c:pt>
                <c:pt idx="124">
                  <c:v>29342</c:v>
                </c:pt>
                <c:pt idx="125">
                  <c:v>29373</c:v>
                </c:pt>
                <c:pt idx="126">
                  <c:v>29403</c:v>
                </c:pt>
                <c:pt idx="127">
                  <c:v>29434</c:v>
                </c:pt>
                <c:pt idx="128">
                  <c:v>29465</c:v>
                </c:pt>
                <c:pt idx="129">
                  <c:v>29495</c:v>
                </c:pt>
                <c:pt idx="130">
                  <c:v>29526</c:v>
                </c:pt>
                <c:pt idx="131">
                  <c:v>29556</c:v>
                </c:pt>
                <c:pt idx="132">
                  <c:v>29587</c:v>
                </c:pt>
                <c:pt idx="133">
                  <c:v>29618</c:v>
                </c:pt>
                <c:pt idx="134">
                  <c:v>29646</c:v>
                </c:pt>
                <c:pt idx="135">
                  <c:v>29677</c:v>
                </c:pt>
                <c:pt idx="136">
                  <c:v>29707</c:v>
                </c:pt>
                <c:pt idx="137">
                  <c:v>29738</c:v>
                </c:pt>
                <c:pt idx="138">
                  <c:v>29768</c:v>
                </c:pt>
                <c:pt idx="139">
                  <c:v>29799</c:v>
                </c:pt>
                <c:pt idx="140">
                  <c:v>29830</c:v>
                </c:pt>
                <c:pt idx="141">
                  <c:v>29860</c:v>
                </c:pt>
                <c:pt idx="142">
                  <c:v>29891</c:v>
                </c:pt>
                <c:pt idx="143">
                  <c:v>29921</c:v>
                </c:pt>
                <c:pt idx="144">
                  <c:v>29952</c:v>
                </c:pt>
                <c:pt idx="145">
                  <c:v>29983</c:v>
                </c:pt>
                <c:pt idx="146">
                  <c:v>30011</c:v>
                </c:pt>
                <c:pt idx="147">
                  <c:v>30042</c:v>
                </c:pt>
                <c:pt idx="148">
                  <c:v>30072</c:v>
                </c:pt>
                <c:pt idx="149">
                  <c:v>30103</c:v>
                </c:pt>
                <c:pt idx="150">
                  <c:v>30133</c:v>
                </c:pt>
                <c:pt idx="151">
                  <c:v>30164</c:v>
                </c:pt>
                <c:pt idx="152">
                  <c:v>30195</c:v>
                </c:pt>
                <c:pt idx="153">
                  <c:v>30225</c:v>
                </c:pt>
                <c:pt idx="154">
                  <c:v>30256</c:v>
                </c:pt>
                <c:pt idx="155">
                  <c:v>30286</c:v>
                </c:pt>
                <c:pt idx="156">
                  <c:v>30317</c:v>
                </c:pt>
                <c:pt idx="157">
                  <c:v>30348</c:v>
                </c:pt>
                <c:pt idx="158">
                  <c:v>30376</c:v>
                </c:pt>
                <c:pt idx="159">
                  <c:v>30407</c:v>
                </c:pt>
                <c:pt idx="160">
                  <c:v>30437</c:v>
                </c:pt>
                <c:pt idx="161">
                  <c:v>30468</c:v>
                </c:pt>
                <c:pt idx="162">
                  <c:v>30498</c:v>
                </c:pt>
                <c:pt idx="163">
                  <c:v>30529</c:v>
                </c:pt>
                <c:pt idx="164">
                  <c:v>30560</c:v>
                </c:pt>
                <c:pt idx="165">
                  <c:v>30590</c:v>
                </c:pt>
                <c:pt idx="166">
                  <c:v>30621</c:v>
                </c:pt>
                <c:pt idx="167">
                  <c:v>30651</c:v>
                </c:pt>
                <c:pt idx="168">
                  <c:v>30682</c:v>
                </c:pt>
                <c:pt idx="169">
                  <c:v>30713</c:v>
                </c:pt>
                <c:pt idx="170">
                  <c:v>30742</c:v>
                </c:pt>
                <c:pt idx="171">
                  <c:v>30773</c:v>
                </c:pt>
                <c:pt idx="172">
                  <c:v>30803</c:v>
                </c:pt>
                <c:pt idx="173">
                  <c:v>30834</c:v>
                </c:pt>
                <c:pt idx="174">
                  <c:v>30864</c:v>
                </c:pt>
                <c:pt idx="175">
                  <c:v>30895</c:v>
                </c:pt>
                <c:pt idx="176">
                  <c:v>30926</c:v>
                </c:pt>
                <c:pt idx="177">
                  <c:v>30956</c:v>
                </c:pt>
                <c:pt idx="178">
                  <c:v>30987</c:v>
                </c:pt>
                <c:pt idx="179">
                  <c:v>31017</c:v>
                </c:pt>
                <c:pt idx="180">
                  <c:v>31048</c:v>
                </c:pt>
                <c:pt idx="181">
                  <c:v>31079</c:v>
                </c:pt>
                <c:pt idx="182">
                  <c:v>31107</c:v>
                </c:pt>
                <c:pt idx="183">
                  <c:v>31138</c:v>
                </c:pt>
                <c:pt idx="184">
                  <c:v>31168</c:v>
                </c:pt>
                <c:pt idx="185">
                  <c:v>31199</c:v>
                </c:pt>
                <c:pt idx="186">
                  <c:v>31229</c:v>
                </c:pt>
                <c:pt idx="187">
                  <c:v>31260</c:v>
                </c:pt>
                <c:pt idx="188">
                  <c:v>31291</c:v>
                </c:pt>
                <c:pt idx="189">
                  <c:v>31321</c:v>
                </c:pt>
                <c:pt idx="190">
                  <c:v>31352</c:v>
                </c:pt>
                <c:pt idx="191">
                  <c:v>31382</c:v>
                </c:pt>
                <c:pt idx="192">
                  <c:v>31413</c:v>
                </c:pt>
                <c:pt idx="193">
                  <c:v>31444</c:v>
                </c:pt>
                <c:pt idx="194">
                  <c:v>31472</c:v>
                </c:pt>
                <c:pt idx="195">
                  <c:v>31503</c:v>
                </c:pt>
                <c:pt idx="196">
                  <c:v>31533</c:v>
                </c:pt>
                <c:pt idx="197">
                  <c:v>31564</c:v>
                </c:pt>
                <c:pt idx="198">
                  <c:v>31594</c:v>
                </c:pt>
                <c:pt idx="199">
                  <c:v>31625</c:v>
                </c:pt>
                <c:pt idx="200">
                  <c:v>31656</c:v>
                </c:pt>
                <c:pt idx="201">
                  <c:v>31686</c:v>
                </c:pt>
                <c:pt idx="202">
                  <c:v>31717</c:v>
                </c:pt>
                <c:pt idx="203">
                  <c:v>31747</c:v>
                </c:pt>
                <c:pt idx="204">
                  <c:v>31778</c:v>
                </c:pt>
                <c:pt idx="205">
                  <c:v>31809</c:v>
                </c:pt>
                <c:pt idx="206">
                  <c:v>31837</c:v>
                </c:pt>
                <c:pt idx="207">
                  <c:v>31868</c:v>
                </c:pt>
                <c:pt idx="208">
                  <c:v>31898</c:v>
                </c:pt>
                <c:pt idx="209">
                  <c:v>31929</c:v>
                </c:pt>
                <c:pt idx="210">
                  <c:v>31959</c:v>
                </c:pt>
                <c:pt idx="211">
                  <c:v>31990</c:v>
                </c:pt>
                <c:pt idx="212">
                  <c:v>32021</c:v>
                </c:pt>
                <c:pt idx="213">
                  <c:v>32051</c:v>
                </c:pt>
                <c:pt idx="214">
                  <c:v>32082</c:v>
                </c:pt>
                <c:pt idx="215">
                  <c:v>32112</c:v>
                </c:pt>
                <c:pt idx="216">
                  <c:v>32143</c:v>
                </c:pt>
                <c:pt idx="217">
                  <c:v>32174</c:v>
                </c:pt>
                <c:pt idx="218">
                  <c:v>32203</c:v>
                </c:pt>
                <c:pt idx="219">
                  <c:v>32234</c:v>
                </c:pt>
                <c:pt idx="220">
                  <c:v>32264</c:v>
                </c:pt>
                <c:pt idx="221">
                  <c:v>32295</c:v>
                </c:pt>
                <c:pt idx="222">
                  <c:v>32325</c:v>
                </c:pt>
                <c:pt idx="223">
                  <c:v>32356</c:v>
                </c:pt>
                <c:pt idx="224">
                  <c:v>32387</c:v>
                </c:pt>
                <c:pt idx="225">
                  <c:v>32417</c:v>
                </c:pt>
                <c:pt idx="226">
                  <c:v>32448</c:v>
                </c:pt>
                <c:pt idx="227">
                  <c:v>32478</c:v>
                </c:pt>
                <c:pt idx="228">
                  <c:v>32509</c:v>
                </c:pt>
                <c:pt idx="229">
                  <c:v>32540</c:v>
                </c:pt>
                <c:pt idx="230">
                  <c:v>32568</c:v>
                </c:pt>
                <c:pt idx="231">
                  <c:v>32599</c:v>
                </c:pt>
                <c:pt idx="232">
                  <c:v>32629</c:v>
                </c:pt>
                <c:pt idx="233">
                  <c:v>32660</c:v>
                </c:pt>
                <c:pt idx="234">
                  <c:v>32690</c:v>
                </c:pt>
                <c:pt idx="235">
                  <c:v>32721</c:v>
                </c:pt>
                <c:pt idx="236">
                  <c:v>32752</c:v>
                </c:pt>
                <c:pt idx="237">
                  <c:v>32782</c:v>
                </c:pt>
                <c:pt idx="238">
                  <c:v>32813</c:v>
                </c:pt>
                <c:pt idx="239">
                  <c:v>32843</c:v>
                </c:pt>
                <c:pt idx="240">
                  <c:v>32874</c:v>
                </c:pt>
                <c:pt idx="241">
                  <c:v>32905</c:v>
                </c:pt>
                <c:pt idx="242">
                  <c:v>32933</c:v>
                </c:pt>
                <c:pt idx="243">
                  <c:v>32964</c:v>
                </c:pt>
                <c:pt idx="244">
                  <c:v>32994</c:v>
                </c:pt>
                <c:pt idx="245">
                  <c:v>33025</c:v>
                </c:pt>
                <c:pt idx="246">
                  <c:v>33055</c:v>
                </c:pt>
                <c:pt idx="247">
                  <c:v>33086</c:v>
                </c:pt>
                <c:pt idx="248">
                  <c:v>33117</c:v>
                </c:pt>
                <c:pt idx="249">
                  <c:v>33147</c:v>
                </c:pt>
                <c:pt idx="250">
                  <c:v>33178</c:v>
                </c:pt>
                <c:pt idx="251">
                  <c:v>33208</c:v>
                </c:pt>
                <c:pt idx="252">
                  <c:v>33239</c:v>
                </c:pt>
                <c:pt idx="253">
                  <c:v>33270</c:v>
                </c:pt>
                <c:pt idx="254">
                  <c:v>33298</c:v>
                </c:pt>
                <c:pt idx="255">
                  <c:v>33329</c:v>
                </c:pt>
                <c:pt idx="256">
                  <c:v>33359</c:v>
                </c:pt>
                <c:pt idx="257">
                  <c:v>33390</c:v>
                </c:pt>
                <c:pt idx="258">
                  <c:v>33420</c:v>
                </c:pt>
                <c:pt idx="259">
                  <c:v>33451</c:v>
                </c:pt>
                <c:pt idx="260">
                  <c:v>33482</c:v>
                </c:pt>
                <c:pt idx="261">
                  <c:v>33512</c:v>
                </c:pt>
                <c:pt idx="262">
                  <c:v>33543</c:v>
                </c:pt>
                <c:pt idx="263">
                  <c:v>33573</c:v>
                </c:pt>
                <c:pt idx="264">
                  <c:v>33604</c:v>
                </c:pt>
                <c:pt idx="265">
                  <c:v>33635</c:v>
                </c:pt>
                <c:pt idx="266">
                  <c:v>33664</c:v>
                </c:pt>
                <c:pt idx="267">
                  <c:v>33695</c:v>
                </c:pt>
                <c:pt idx="268">
                  <c:v>33725</c:v>
                </c:pt>
                <c:pt idx="269">
                  <c:v>33756</c:v>
                </c:pt>
                <c:pt idx="270">
                  <c:v>33786</c:v>
                </c:pt>
                <c:pt idx="271">
                  <c:v>33817</c:v>
                </c:pt>
                <c:pt idx="272">
                  <c:v>33848</c:v>
                </c:pt>
                <c:pt idx="273">
                  <c:v>33878</c:v>
                </c:pt>
                <c:pt idx="274">
                  <c:v>33909</c:v>
                </c:pt>
                <c:pt idx="275">
                  <c:v>33939</c:v>
                </c:pt>
                <c:pt idx="276">
                  <c:v>33970</c:v>
                </c:pt>
                <c:pt idx="277">
                  <c:v>34001</c:v>
                </c:pt>
                <c:pt idx="278">
                  <c:v>34029</c:v>
                </c:pt>
                <c:pt idx="279">
                  <c:v>34060</c:v>
                </c:pt>
                <c:pt idx="280">
                  <c:v>34090</c:v>
                </c:pt>
                <c:pt idx="281">
                  <c:v>34121</c:v>
                </c:pt>
                <c:pt idx="282">
                  <c:v>34151</c:v>
                </c:pt>
                <c:pt idx="283">
                  <c:v>34182</c:v>
                </c:pt>
                <c:pt idx="284">
                  <c:v>34213</c:v>
                </c:pt>
                <c:pt idx="285">
                  <c:v>34243</c:v>
                </c:pt>
                <c:pt idx="286">
                  <c:v>34274</c:v>
                </c:pt>
                <c:pt idx="287">
                  <c:v>34304</c:v>
                </c:pt>
                <c:pt idx="288">
                  <c:v>34335</c:v>
                </c:pt>
                <c:pt idx="289">
                  <c:v>34366</c:v>
                </c:pt>
                <c:pt idx="290">
                  <c:v>34394</c:v>
                </c:pt>
                <c:pt idx="291">
                  <c:v>34425</c:v>
                </c:pt>
                <c:pt idx="292">
                  <c:v>34455</c:v>
                </c:pt>
                <c:pt idx="293">
                  <c:v>34486</c:v>
                </c:pt>
                <c:pt idx="294">
                  <c:v>34516</c:v>
                </c:pt>
                <c:pt idx="295">
                  <c:v>34547</c:v>
                </c:pt>
                <c:pt idx="296">
                  <c:v>34578</c:v>
                </c:pt>
                <c:pt idx="297">
                  <c:v>34608</c:v>
                </c:pt>
                <c:pt idx="298">
                  <c:v>34639</c:v>
                </c:pt>
                <c:pt idx="299">
                  <c:v>34669</c:v>
                </c:pt>
                <c:pt idx="300">
                  <c:v>34700</c:v>
                </c:pt>
                <c:pt idx="301">
                  <c:v>34731</c:v>
                </c:pt>
                <c:pt idx="302">
                  <c:v>34759</c:v>
                </c:pt>
                <c:pt idx="303">
                  <c:v>34790</c:v>
                </c:pt>
                <c:pt idx="304">
                  <c:v>34820</c:v>
                </c:pt>
                <c:pt idx="305">
                  <c:v>34851</c:v>
                </c:pt>
                <c:pt idx="306">
                  <c:v>34881</c:v>
                </c:pt>
                <c:pt idx="307">
                  <c:v>34912</c:v>
                </c:pt>
                <c:pt idx="308">
                  <c:v>34943</c:v>
                </c:pt>
                <c:pt idx="309">
                  <c:v>34973</c:v>
                </c:pt>
                <c:pt idx="310">
                  <c:v>35004</c:v>
                </c:pt>
                <c:pt idx="311">
                  <c:v>35034</c:v>
                </c:pt>
                <c:pt idx="312">
                  <c:v>35065</c:v>
                </c:pt>
                <c:pt idx="313">
                  <c:v>35096</c:v>
                </c:pt>
                <c:pt idx="314">
                  <c:v>35125</c:v>
                </c:pt>
                <c:pt idx="315">
                  <c:v>35156</c:v>
                </c:pt>
                <c:pt idx="316">
                  <c:v>35186</c:v>
                </c:pt>
                <c:pt idx="317">
                  <c:v>35217</c:v>
                </c:pt>
                <c:pt idx="318">
                  <c:v>35247</c:v>
                </c:pt>
                <c:pt idx="319">
                  <c:v>35278</c:v>
                </c:pt>
                <c:pt idx="320">
                  <c:v>35309</c:v>
                </c:pt>
                <c:pt idx="321">
                  <c:v>35339</c:v>
                </c:pt>
                <c:pt idx="322">
                  <c:v>35370</c:v>
                </c:pt>
                <c:pt idx="323">
                  <c:v>35400</c:v>
                </c:pt>
                <c:pt idx="324">
                  <c:v>35431</c:v>
                </c:pt>
                <c:pt idx="325">
                  <c:v>35462</c:v>
                </c:pt>
                <c:pt idx="326">
                  <c:v>35490</c:v>
                </c:pt>
                <c:pt idx="327">
                  <c:v>35521</c:v>
                </c:pt>
                <c:pt idx="328">
                  <c:v>35551</c:v>
                </c:pt>
                <c:pt idx="329">
                  <c:v>35582</c:v>
                </c:pt>
                <c:pt idx="330">
                  <c:v>35612</c:v>
                </c:pt>
                <c:pt idx="331">
                  <c:v>35643</c:v>
                </c:pt>
                <c:pt idx="332">
                  <c:v>35674</c:v>
                </c:pt>
                <c:pt idx="333">
                  <c:v>35704</c:v>
                </c:pt>
                <c:pt idx="334">
                  <c:v>35735</c:v>
                </c:pt>
                <c:pt idx="335">
                  <c:v>35765</c:v>
                </c:pt>
                <c:pt idx="336">
                  <c:v>35796</c:v>
                </c:pt>
                <c:pt idx="337">
                  <c:v>35827</c:v>
                </c:pt>
                <c:pt idx="338">
                  <c:v>35855</c:v>
                </c:pt>
                <c:pt idx="339">
                  <c:v>35886</c:v>
                </c:pt>
                <c:pt idx="340">
                  <c:v>35916</c:v>
                </c:pt>
                <c:pt idx="341">
                  <c:v>35947</c:v>
                </c:pt>
                <c:pt idx="342">
                  <c:v>35977</c:v>
                </c:pt>
                <c:pt idx="343">
                  <c:v>36008</c:v>
                </c:pt>
                <c:pt idx="344">
                  <c:v>36039</c:v>
                </c:pt>
                <c:pt idx="345">
                  <c:v>36069</c:v>
                </c:pt>
                <c:pt idx="346">
                  <c:v>36100</c:v>
                </c:pt>
                <c:pt idx="347">
                  <c:v>36130</c:v>
                </c:pt>
                <c:pt idx="348">
                  <c:v>36161</c:v>
                </c:pt>
                <c:pt idx="349">
                  <c:v>36192</c:v>
                </c:pt>
                <c:pt idx="350">
                  <c:v>36220</c:v>
                </c:pt>
                <c:pt idx="351">
                  <c:v>36251</c:v>
                </c:pt>
                <c:pt idx="352">
                  <c:v>36281</c:v>
                </c:pt>
                <c:pt idx="353">
                  <c:v>36312</c:v>
                </c:pt>
                <c:pt idx="354">
                  <c:v>36342</c:v>
                </c:pt>
                <c:pt idx="355">
                  <c:v>36373</c:v>
                </c:pt>
                <c:pt idx="356">
                  <c:v>36404</c:v>
                </c:pt>
                <c:pt idx="357">
                  <c:v>36434</c:v>
                </c:pt>
                <c:pt idx="358">
                  <c:v>36465</c:v>
                </c:pt>
                <c:pt idx="359">
                  <c:v>36495</c:v>
                </c:pt>
                <c:pt idx="360">
                  <c:v>36526</c:v>
                </c:pt>
                <c:pt idx="361">
                  <c:v>36557</c:v>
                </c:pt>
                <c:pt idx="362">
                  <c:v>36586</c:v>
                </c:pt>
                <c:pt idx="363">
                  <c:v>36617</c:v>
                </c:pt>
                <c:pt idx="364">
                  <c:v>36647</c:v>
                </c:pt>
                <c:pt idx="365">
                  <c:v>36678</c:v>
                </c:pt>
                <c:pt idx="366">
                  <c:v>36708</c:v>
                </c:pt>
                <c:pt idx="367">
                  <c:v>36739</c:v>
                </c:pt>
                <c:pt idx="368">
                  <c:v>36770</c:v>
                </c:pt>
                <c:pt idx="369">
                  <c:v>36800</c:v>
                </c:pt>
                <c:pt idx="370">
                  <c:v>36831</c:v>
                </c:pt>
                <c:pt idx="371">
                  <c:v>36861</c:v>
                </c:pt>
                <c:pt idx="372">
                  <c:v>36892</c:v>
                </c:pt>
                <c:pt idx="373">
                  <c:v>36923</c:v>
                </c:pt>
                <c:pt idx="374">
                  <c:v>36951</c:v>
                </c:pt>
                <c:pt idx="375">
                  <c:v>36982</c:v>
                </c:pt>
                <c:pt idx="376">
                  <c:v>37012</c:v>
                </c:pt>
                <c:pt idx="377">
                  <c:v>37043</c:v>
                </c:pt>
                <c:pt idx="378">
                  <c:v>37073</c:v>
                </c:pt>
                <c:pt idx="379">
                  <c:v>37104</c:v>
                </c:pt>
                <c:pt idx="380">
                  <c:v>37135</c:v>
                </c:pt>
                <c:pt idx="381">
                  <c:v>37165</c:v>
                </c:pt>
                <c:pt idx="382">
                  <c:v>37196</c:v>
                </c:pt>
                <c:pt idx="383">
                  <c:v>37226</c:v>
                </c:pt>
                <c:pt idx="384">
                  <c:v>37257</c:v>
                </c:pt>
                <c:pt idx="385">
                  <c:v>37288</c:v>
                </c:pt>
                <c:pt idx="386">
                  <c:v>37316</c:v>
                </c:pt>
                <c:pt idx="387">
                  <c:v>37347</c:v>
                </c:pt>
                <c:pt idx="388">
                  <c:v>37377</c:v>
                </c:pt>
                <c:pt idx="389">
                  <c:v>37408</c:v>
                </c:pt>
                <c:pt idx="390">
                  <c:v>37438</c:v>
                </c:pt>
                <c:pt idx="391">
                  <c:v>37469</c:v>
                </c:pt>
                <c:pt idx="392">
                  <c:v>37500</c:v>
                </c:pt>
                <c:pt idx="393">
                  <c:v>37530</c:v>
                </c:pt>
                <c:pt idx="394">
                  <c:v>37561</c:v>
                </c:pt>
                <c:pt idx="395">
                  <c:v>37591</c:v>
                </c:pt>
                <c:pt idx="396">
                  <c:v>37622</c:v>
                </c:pt>
                <c:pt idx="397">
                  <c:v>37653</c:v>
                </c:pt>
                <c:pt idx="398">
                  <c:v>37681</c:v>
                </c:pt>
                <c:pt idx="399">
                  <c:v>37712</c:v>
                </c:pt>
                <c:pt idx="400">
                  <c:v>37742</c:v>
                </c:pt>
                <c:pt idx="401">
                  <c:v>37773</c:v>
                </c:pt>
                <c:pt idx="402">
                  <c:v>37803</c:v>
                </c:pt>
                <c:pt idx="403">
                  <c:v>37834</c:v>
                </c:pt>
                <c:pt idx="404">
                  <c:v>37865</c:v>
                </c:pt>
                <c:pt idx="405">
                  <c:v>37895</c:v>
                </c:pt>
                <c:pt idx="406">
                  <c:v>37926</c:v>
                </c:pt>
                <c:pt idx="407">
                  <c:v>37956</c:v>
                </c:pt>
                <c:pt idx="408">
                  <c:v>37987</c:v>
                </c:pt>
                <c:pt idx="409">
                  <c:v>38018</c:v>
                </c:pt>
                <c:pt idx="410">
                  <c:v>38047</c:v>
                </c:pt>
                <c:pt idx="411">
                  <c:v>38078</c:v>
                </c:pt>
                <c:pt idx="412">
                  <c:v>38108</c:v>
                </c:pt>
                <c:pt idx="413">
                  <c:v>38139</c:v>
                </c:pt>
                <c:pt idx="414">
                  <c:v>38169</c:v>
                </c:pt>
                <c:pt idx="415">
                  <c:v>38200</c:v>
                </c:pt>
                <c:pt idx="416">
                  <c:v>38231</c:v>
                </c:pt>
                <c:pt idx="417">
                  <c:v>38261</c:v>
                </c:pt>
                <c:pt idx="418">
                  <c:v>38292</c:v>
                </c:pt>
                <c:pt idx="419">
                  <c:v>38322</c:v>
                </c:pt>
                <c:pt idx="420">
                  <c:v>38353</c:v>
                </c:pt>
                <c:pt idx="421">
                  <c:v>38384</c:v>
                </c:pt>
                <c:pt idx="422">
                  <c:v>38412</c:v>
                </c:pt>
                <c:pt idx="423">
                  <c:v>38443</c:v>
                </c:pt>
                <c:pt idx="424">
                  <c:v>38473</c:v>
                </c:pt>
                <c:pt idx="425">
                  <c:v>38504</c:v>
                </c:pt>
                <c:pt idx="426">
                  <c:v>38534</c:v>
                </c:pt>
                <c:pt idx="427">
                  <c:v>38565</c:v>
                </c:pt>
                <c:pt idx="428">
                  <c:v>38596</c:v>
                </c:pt>
                <c:pt idx="429">
                  <c:v>38626</c:v>
                </c:pt>
                <c:pt idx="430">
                  <c:v>38657</c:v>
                </c:pt>
                <c:pt idx="431">
                  <c:v>38687</c:v>
                </c:pt>
                <c:pt idx="432">
                  <c:v>38718</c:v>
                </c:pt>
                <c:pt idx="433">
                  <c:v>38749</c:v>
                </c:pt>
                <c:pt idx="434">
                  <c:v>38777</c:v>
                </c:pt>
                <c:pt idx="435">
                  <c:v>38808</c:v>
                </c:pt>
                <c:pt idx="436">
                  <c:v>38838</c:v>
                </c:pt>
                <c:pt idx="437">
                  <c:v>38869</c:v>
                </c:pt>
                <c:pt idx="438">
                  <c:v>38899</c:v>
                </c:pt>
                <c:pt idx="439">
                  <c:v>38930</c:v>
                </c:pt>
                <c:pt idx="440">
                  <c:v>38961</c:v>
                </c:pt>
                <c:pt idx="441">
                  <c:v>38991</c:v>
                </c:pt>
                <c:pt idx="442">
                  <c:v>39022</c:v>
                </c:pt>
                <c:pt idx="443">
                  <c:v>39052</c:v>
                </c:pt>
                <c:pt idx="444">
                  <c:v>39083</c:v>
                </c:pt>
                <c:pt idx="445">
                  <c:v>39114</c:v>
                </c:pt>
                <c:pt idx="446">
                  <c:v>39142</c:v>
                </c:pt>
                <c:pt idx="447">
                  <c:v>39173</c:v>
                </c:pt>
                <c:pt idx="448">
                  <c:v>39203</c:v>
                </c:pt>
                <c:pt idx="449">
                  <c:v>39234</c:v>
                </c:pt>
                <c:pt idx="450">
                  <c:v>39264</c:v>
                </c:pt>
                <c:pt idx="451">
                  <c:v>39295</c:v>
                </c:pt>
                <c:pt idx="452">
                  <c:v>39326</c:v>
                </c:pt>
                <c:pt idx="453">
                  <c:v>39356</c:v>
                </c:pt>
                <c:pt idx="454">
                  <c:v>39387</c:v>
                </c:pt>
                <c:pt idx="455">
                  <c:v>39417</c:v>
                </c:pt>
                <c:pt idx="456">
                  <c:v>39448</c:v>
                </c:pt>
                <c:pt idx="457">
                  <c:v>39479</c:v>
                </c:pt>
                <c:pt idx="458">
                  <c:v>39508</c:v>
                </c:pt>
                <c:pt idx="459">
                  <c:v>39539</c:v>
                </c:pt>
                <c:pt idx="460">
                  <c:v>39569</c:v>
                </c:pt>
                <c:pt idx="461">
                  <c:v>39600</c:v>
                </c:pt>
                <c:pt idx="462">
                  <c:v>39630</c:v>
                </c:pt>
                <c:pt idx="463">
                  <c:v>39661</c:v>
                </c:pt>
                <c:pt idx="464">
                  <c:v>39692</c:v>
                </c:pt>
                <c:pt idx="465">
                  <c:v>39722</c:v>
                </c:pt>
                <c:pt idx="466">
                  <c:v>39753</c:v>
                </c:pt>
                <c:pt idx="467">
                  <c:v>39783</c:v>
                </c:pt>
                <c:pt idx="468">
                  <c:v>39814</c:v>
                </c:pt>
                <c:pt idx="469">
                  <c:v>39845</c:v>
                </c:pt>
                <c:pt idx="470">
                  <c:v>39873</c:v>
                </c:pt>
                <c:pt idx="471">
                  <c:v>39904</c:v>
                </c:pt>
                <c:pt idx="472">
                  <c:v>39934</c:v>
                </c:pt>
                <c:pt idx="473">
                  <c:v>39965</c:v>
                </c:pt>
                <c:pt idx="474">
                  <c:v>39995</c:v>
                </c:pt>
                <c:pt idx="475">
                  <c:v>40026</c:v>
                </c:pt>
                <c:pt idx="476">
                  <c:v>40057</c:v>
                </c:pt>
                <c:pt idx="477">
                  <c:v>40087</c:v>
                </c:pt>
                <c:pt idx="478">
                  <c:v>40118</c:v>
                </c:pt>
                <c:pt idx="479">
                  <c:v>40148</c:v>
                </c:pt>
                <c:pt idx="480">
                  <c:v>40179</c:v>
                </c:pt>
                <c:pt idx="481">
                  <c:v>40210</c:v>
                </c:pt>
                <c:pt idx="482">
                  <c:v>40238</c:v>
                </c:pt>
                <c:pt idx="483">
                  <c:v>40269</c:v>
                </c:pt>
                <c:pt idx="484">
                  <c:v>40299</c:v>
                </c:pt>
                <c:pt idx="485">
                  <c:v>40330</c:v>
                </c:pt>
                <c:pt idx="486">
                  <c:v>40360</c:v>
                </c:pt>
                <c:pt idx="487">
                  <c:v>40391</c:v>
                </c:pt>
                <c:pt idx="488">
                  <c:v>40422</c:v>
                </c:pt>
                <c:pt idx="489">
                  <c:v>40452</c:v>
                </c:pt>
                <c:pt idx="490">
                  <c:v>40483</c:v>
                </c:pt>
                <c:pt idx="491">
                  <c:v>40513</c:v>
                </c:pt>
                <c:pt idx="492">
                  <c:v>40544</c:v>
                </c:pt>
                <c:pt idx="493">
                  <c:v>40575</c:v>
                </c:pt>
                <c:pt idx="494">
                  <c:v>40603</c:v>
                </c:pt>
                <c:pt idx="495">
                  <c:v>40634</c:v>
                </c:pt>
                <c:pt idx="496">
                  <c:v>40664</c:v>
                </c:pt>
                <c:pt idx="497">
                  <c:v>40695</c:v>
                </c:pt>
                <c:pt idx="498">
                  <c:v>40725</c:v>
                </c:pt>
                <c:pt idx="499">
                  <c:v>40756</c:v>
                </c:pt>
                <c:pt idx="500">
                  <c:v>40787</c:v>
                </c:pt>
                <c:pt idx="501">
                  <c:v>40817</c:v>
                </c:pt>
                <c:pt idx="502">
                  <c:v>40848</c:v>
                </c:pt>
                <c:pt idx="503">
                  <c:v>40878</c:v>
                </c:pt>
                <c:pt idx="504">
                  <c:v>40909</c:v>
                </c:pt>
                <c:pt idx="505">
                  <c:v>40940</c:v>
                </c:pt>
                <c:pt idx="506">
                  <c:v>40969</c:v>
                </c:pt>
                <c:pt idx="507">
                  <c:v>41000</c:v>
                </c:pt>
                <c:pt idx="508">
                  <c:v>41030</c:v>
                </c:pt>
                <c:pt idx="509">
                  <c:v>41061</c:v>
                </c:pt>
                <c:pt idx="510">
                  <c:v>41091</c:v>
                </c:pt>
                <c:pt idx="511">
                  <c:v>41122</c:v>
                </c:pt>
                <c:pt idx="512">
                  <c:v>41153</c:v>
                </c:pt>
                <c:pt idx="513">
                  <c:v>41183</c:v>
                </c:pt>
                <c:pt idx="514">
                  <c:v>41214</c:v>
                </c:pt>
                <c:pt idx="515">
                  <c:v>41244</c:v>
                </c:pt>
                <c:pt idx="516">
                  <c:v>41275</c:v>
                </c:pt>
                <c:pt idx="517">
                  <c:v>41306</c:v>
                </c:pt>
                <c:pt idx="518">
                  <c:v>41334</c:v>
                </c:pt>
                <c:pt idx="519">
                  <c:v>41365</c:v>
                </c:pt>
                <c:pt idx="520">
                  <c:v>41395</c:v>
                </c:pt>
                <c:pt idx="521">
                  <c:v>41426</c:v>
                </c:pt>
                <c:pt idx="522">
                  <c:v>41456</c:v>
                </c:pt>
                <c:pt idx="523">
                  <c:v>41487</c:v>
                </c:pt>
                <c:pt idx="524">
                  <c:v>41518</c:v>
                </c:pt>
                <c:pt idx="525">
                  <c:v>41548</c:v>
                </c:pt>
                <c:pt idx="526">
                  <c:v>41579</c:v>
                </c:pt>
                <c:pt idx="527">
                  <c:v>41609</c:v>
                </c:pt>
                <c:pt idx="528">
                  <c:v>41640</c:v>
                </c:pt>
                <c:pt idx="529">
                  <c:v>41671</c:v>
                </c:pt>
                <c:pt idx="530">
                  <c:v>41699</c:v>
                </c:pt>
                <c:pt idx="531">
                  <c:v>41730</c:v>
                </c:pt>
                <c:pt idx="532">
                  <c:v>41760</c:v>
                </c:pt>
                <c:pt idx="533">
                  <c:v>41791</c:v>
                </c:pt>
                <c:pt idx="534">
                  <c:v>41821</c:v>
                </c:pt>
                <c:pt idx="535">
                  <c:v>41852</c:v>
                </c:pt>
                <c:pt idx="536">
                  <c:v>41883</c:v>
                </c:pt>
                <c:pt idx="537">
                  <c:v>41913</c:v>
                </c:pt>
                <c:pt idx="538">
                  <c:v>41944</c:v>
                </c:pt>
                <c:pt idx="539">
                  <c:v>41974</c:v>
                </c:pt>
                <c:pt idx="540">
                  <c:v>42005</c:v>
                </c:pt>
                <c:pt idx="541">
                  <c:v>42036</c:v>
                </c:pt>
                <c:pt idx="542">
                  <c:v>42064</c:v>
                </c:pt>
                <c:pt idx="543">
                  <c:v>42095</c:v>
                </c:pt>
                <c:pt idx="544">
                  <c:v>42125</c:v>
                </c:pt>
                <c:pt idx="545">
                  <c:v>42156</c:v>
                </c:pt>
                <c:pt idx="546">
                  <c:v>42186</c:v>
                </c:pt>
                <c:pt idx="547">
                  <c:v>42217</c:v>
                </c:pt>
                <c:pt idx="548">
                  <c:v>42248</c:v>
                </c:pt>
                <c:pt idx="549">
                  <c:v>42278</c:v>
                </c:pt>
                <c:pt idx="550">
                  <c:v>42309</c:v>
                </c:pt>
                <c:pt idx="551">
                  <c:v>42339</c:v>
                </c:pt>
                <c:pt idx="552">
                  <c:v>42370</c:v>
                </c:pt>
                <c:pt idx="553">
                  <c:v>42401</c:v>
                </c:pt>
                <c:pt idx="554">
                  <c:v>42430</c:v>
                </c:pt>
                <c:pt idx="555">
                  <c:v>42461</c:v>
                </c:pt>
                <c:pt idx="556">
                  <c:v>42491</c:v>
                </c:pt>
                <c:pt idx="557">
                  <c:v>42522</c:v>
                </c:pt>
                <c:pt idx="558">
                  <c:v>42552</c:v>
                </c:pt>
                <c:pt idx="559">
                  <c:v>42583</c:v>
                </c:pt>
                <c:pt idx="560">
                  <c:v>42614</c:v>
                </c:pt>
                <c:pt idx="561">
                  <c:v>42644</c:v>
                </c:pt>
                <c:pt idx="562">
                  <c:v>42675</c:v>
                </c:pt>
                <c:pt idx="563">
                  <c:v>42705</c:v>
                </c:pt>
                <c:pt idx="564">
                  <c:v>42736</c:v>
                </c:pt>
                <c:pt idx="565">
                  <c:v>42767</c:v>
                </c:pt>
                <c:pt idx="566">
                  <c:v>42795</c:v>
                </c:pt>
                <c:pt idx="567">
                  <c:v>42826</c:v>
                </c:pt>
                <c:pt idx="568">
                  <c:v>42856</c:v>
                </c:pt>
                <c:pt idx="569">
                  <c:v>42887</c:v>
                </c:pt>
                <c:pt idx="570">
                  <c:v>42917</c:v>
                </c:pt>
                <c:pt idx="571">
                  <c:v>42948</c:v>
                </c:pt>
                <c:pt idx="572">
                  <c:v>42979</c:v>
                </c:pt>
                <c:pt idx="573">
                  <c:v>43009</c:v>
                </c:pt>
                <c:pt idx="574">
                  <c:v>43040</c:v>
                </c:pt>
                <c:pt idx="575">
                  <c:v>43070</c:v>
                </c:pt>
                <c:pt idx="576">
                  <c:v>43101</c:v>
                </c:pt>
                <c:pt idx="577">
                  <c:v>43132</c:v>
                </c:pt>
                <c:pt idx="578">
                  <c:v>43160</c:v>
                </c:pt>
                <c:pt idx="579">
                  <c:v>43191</c:v>
                </c:pt>
                <c:pt idx="580">
                  <c:v>43221</c:v>
                </c:pt>
                <c:pt idx="581">
                  <c:v>43252</c:v>
                </c:pt>
                <c:pt idx="582">
                  <c:v>43282</c:v>
                </c:pt>
                <c:pt idx="583">
                  <c:v>43313</c:v>
                </c:pt>
                <c:pt idx="584">
                  <c:v>43344</c:v>
                </c:pt>
                <c:pt idx="585">
                  <c:v>43374</c:v>
                </c:pt>
                <c:pt idx="586">
                  <c:v>43405</c:v>
                </c:pt>
                <c:pt idx="587">
                  <c:v>43435</c:v>
                </c:pt>
                <c:pt idx="588">
                  <c:v>43466</c:v>
                </c:pt>
                <c:pt idx="589">
                  <c:v>43497</c:v>
                </c:pt>
                <c:pt idx="590">
                  <c:v>43525</c:v>
                </c:pt>
                <c:pt idx="591">
                  <c:v>43556</c:v>
                </c:pt>
                <c:pt idx="592">
                  <c:v>43586</c:v>
                </c:pt>
                <c:pt idx="593">
                  <c:v>43617</c:v>
                </c:pt>
                <c:pt idx="594">
                  <c:v>43647</c:v>
                </c:pt>
                <c:pt idx="595">
                  <c:v>43678</c:v>
                </c:pt>
                <c:pt idx="596">
                  <c:v>43709</c:v>
                </c:pt>
                <c:pt idx="597">
                  <c:v>43739</c:v>
                </c:pt>
                <c:pt idx="598">
                  <c:v>43770</c:v>
                </c:pt>
                <c:pt idx="599">
                  <c:v>43800</c:v>
                </c:pt>
                <c:pt idx="600">
                  <c:v>43831</c:v>
                </c:pt>
                <c:pt idx="601">
                  <c:v>43862</c:v>
                </c:pt>
                <c:pt idx="602">
                  <c:v>43891</c:v>
                </c:pt>
                <c:pt idx="603">
                  <c:v>43922</c:v>
                </c:pt>
                <c:pt idx="604">
                  <c:v>43952</c:v>
                </c:pt>
                <c:pt idx="605">
                  <c:v>43983</c:v>
                </c:pt>
                <c:pt idx="606">
                  <c:v>44013</c:v>
                </c:pt>
                <c:pt idx="607">
                  <c:v>44044</c:v>
                </c:pt>
                <c:pt idx="608">
                  <c:v>44075</c:v>
                </c:pt>
                <c:pt idx="609">
                  <c:v>44105</c:v>
                </c:pt>
                <c:pt idx="610">
                  <c:v>44136</c:v>
                </c:pt>
                <c:pt idx="611">
                  <c:v>44166</c:v>
                </c:pt>
                <c:pt idx="612">
                  <c:v>44197</c:v>
                </c:pt>
                <c:pt idx="613">
                  <c:v>44228</c:v>
                </c:pt>
                <c:pt idx="614">
                  <c:v>44256</c:v>
                </c:pt>
                <c:pt idx="615">
                  <c:v>44287</c:v>
                </c:pt>
                <c:pt idx="616">
                  <c:v>44317</c:v>
                </c:pt>
                <c:pt idx="617">
                  <c:v>44348</c:v>
                </c:pt>
                <c:pt idx="618">
                  <c:v>44378</c:v>
                </c:pt>
                <c:pt idx="619">
                  <c:v>44409</c:v>
                </c:pt>
                <c:pt idx="620">
                  <c:v>44440</c:v>
                </c:pt>
                <c:pt idx="621">
                  <c:v>44470</c:v>
                </c:pt>
                <c:pt idx="622">
                  <c:v>44501</c:v>
                </c:pt>
                <c:pt idx="623">
                  <c:v>44531</c:v>
                </c:pt>
                <c:pt idx="624">
                  <c:v>44562</c:v>
                </c:pt>
                <c:pt idx="625">
                  <c:v>44593</c:v>
                </c:pt>
                <c:pt idx="626">
                  <c:v>44621</c:v>
                </c:pt>
                <c:pt idx="627">
                  <c:v>44652</c:v>
                </c:pt>
                <c:pt idx="628">
                  <c:v>44682</c:v>
                </c:pt>
                <c:pt idx="629">
                  <c:v>44713</c:v>
                </c:pt>
                <c:pt idx="630">
                  <c:v>44743</c:v>
                </c:pt>
                <c:pt idx="631" formatCode="m/d/yyyy">
                  <c:v>44774</c:v>
                </c:pt>
                <c:pt idx="632" formatCode="m/d/yyyy">
                  <c:v>44805</c:v>
                </c:pt>
                <c:pt idx="633" formatCode="m/d/yyyy">
                  <c:v>44835</c:v>
                </c:pt>
                <c:pt idx="634" formatCode="m/d/yyyy">
                  <c:v>44866</c:v>
                </c:pt>
                <c:pt idx="635" formatCode="m/d/yyyy">
                  <c:v>44896</c:v>
                </c:pt>
                <c:pt idx="636" formatCode="m/d/yyyy">
                  <c:v>44927</c:v>
                </c:pt>
                <c:pt idx="637" formatCode="m/d/yyyy">
                  <c:v>44958</c:v>
                </c:pt>
                <c:pt idx="638" formatCode="m/d/yyyy">
                  <c:v>44986</c:v>
                </c:pt>
              </c:numCache>
            </c:numRef>
          </c:cat>
          <c:val>
            <c:numRef>
              <c:f>'FRED Graph'!$C$12:$C$650</c:f>
              <c:numCache>
                <c:formatCode>0.0%</c:formatCode>
                <c:ptCount val="639"/>
                <c:pt idx="0">
                  <c:v>6.2E-2</c:v>
                </c:pt>
                <c:pt idx="1">
                  <c:v>6.4000000000000001E-2</c:v>
                </c:pt>
                <c:pt idx="2">
                  <c:v>6.0999999999999999E-2</c:v>
                </c:pt>
                <c:pt idx="3">
                  <c:v>6.0999999999999999E-2</c:v>
                </c:pt>
                <c:pt idx="4">
                  <c:v>0.06</c:v>
                </c:pt>
                <c:pt idx="5">
                  <c:v>0.06</c:v>
                </c:pt>
                <c:pt idx="6">
                  <c:v>5.7000000000000002E-2</c:v>
                </c:pt>
                <c:pt idx="7">
                  <c:v>5.7000000000000002E-2</c:v>
                </c:pt>
                <c:pt idx="8">
                  <c:v>5.7000000000000002E-2</c:v>
                </c:pt>
                <c:pt idx="9">
                  <c:v>5.5999999999999994E-2</c:v>
                </c:pt>
                <c:pt idx="10">
                  <c:v>5.5999999999999994E-2</c:v>
                </c:pt>
                <c:pt idx="11">
                  <c:v>5.5999999999999994E-2</c:v>
                </c:pt>
                <c:pt idx="12">
                  <c:v>5.2999999999999999E-2</c:v>
                </c:pt>
                <c:pt idx="13">
                  <c:v>4.7E-2</c:v>
                </c:pt>
                <c:pt idx="14">
                  <c:v>4.4000000000000004E-2</c:v>
                </c:pt>
                <c:pt idx="15">
                  <c:v>4.2000000000000003E-2</c:v>
                </c:pt>
                <c:pt idx="16">
                  <c:v>4.4000000000000004E-2</c:v>
                </c:pt>
                <c:pt idx="17">
                  <c:v>4.4000000000000004E-2</c:v>
                </c:pt>
                <c:pt idx="18">
                  <c:v>4.4000000000000004E-2</c:v>
                </c:pt>
                <c:pt idx="19">
                  <c:v>4.4000000000000004E-2</c:v>
                </c:pt>
                <c:pt idx="20">
                  <c:v>4.0999999999999995E-2</c:v>
                </c:pt>
                <c:pt idx="21">
                  <c:v>3.7999999999999999E-2</c:v>
                </c:pt>
                <c:pt idx="22">
                  <c:v>3.5000000000000003E-2</c:v>
                </c:pt>
                <c:pt idx="23">
                  <c:v>3.3000000000000002E-2</c:v>
                </c:pt>
                <c:pt idx="24">
                  <c:v>3.3000000000000002E-2</c:v>
                </c:pt>
                <c:pt idx="25">
                  <c:v>3.7999999999999999E-2</c:v>
                </c:pt>
                <c:pt idx="26">
                  <c:v>3.5000000000000003E-2</c:v>
                </c:pt>
                <c:pt idx="27">
                  <c:v>3.5000000000000003E-2</c:v>
                </c:pt>
                <c:pt idx="28">
                  <c:v>3.2000000000000001E-2</c:v>
                </c:pt>
                <c:pt idx="29">
                  <c:v>0.03</c:v>
                </c:pt>
                <c:pt idx="30">
                  <c:v>0.03</c:v>
                </c:pt>
                <c:pt idx="31">
                  <c:v>2.8999999999999998E-2</c:v>
                </c:pt>
                <c:pt idx="32">
                  <c:v>3.2000000000000001E-2</c:v>
                </c:pt>
                <c:pt idx="33">
                  <c:v>3.2000000000000001E-2</c:v>
                </c:pt>
                <c:pt idx="34">
                  <c:v>3.4000000000000002E-2</c:v>
                </c:pt>
                <c:pt idx="35">
                  <c:v>3.4000000000000002E-2</c:v>
                </c:pt>
                <c:pt idx="36">
                  <c:v>3.6000000000000004E-2</c:v>
                </c:pt>
                <c:pt idx="37">
                  <c:v>3.9E-2</c:v>
                </c:pt>
                <c:pt idx="38">
                  <c:v>4.8000000000000001E-2</c:v>
                </c:pt>
                <c:pt idx="39">
                  <c:v>5.2999999999999999E-2</c:v>
                </c:pt>
                <c:pt idx="40">
                  <c:v>5.5E-2</c:v>
                </c:pt>
                <c:pt idx="41">
                  <c:v>0.06</c:v>
                </c:pt>
                <c:pt idx="42">
                  <c:v>5.7000000000000002E-2</c:v>
                </c:pt>
                <c:pt idx="43">
                  <c:v>7.400000000000001E-2</c:v>
                </c:pt>
                <c:pt idx="44">
                  <c:v>7.400000000000001E-2</c:v>
                </c:pt>
                <c:pt idx="45">
                  <c:v>8.1000000000000003E-2</c:v>
                </c:pt>
                <c:pt idx="46">
                  <c:v>8.3000000000000004E-2</c:v>
                </c:pt>
                <c:pt idx="47">
                  <c:v>8.900000000000001E-2</c:v>
                </c:pt>
                <c:pt idx="48">
                  <c:v>9.6000000000000002E-2</c:v>
                </c:pt>
                <c:pt idx="49">
                  <c:v>0.1</c:v>
                </c:pt>
                <c:pt idx="50">
                  <c:v>0.10099999999999999</c:v>
                </c:pt>
                <c:pt idx="51">
                  <c:v>0.10099999999999999</c:v>
                </c:pt>
                <c:pt idx="52">
                  <c:v>0.107</c:v>
                </c:pt>
                <c:pt idx="53">
                  <c:v>0.109</c:v>
                </c:pt>
                <c:pt idx="54">
                  <c:v>0.115</c:v>
                </c:pt>
                <c:pt idx="55">
                  <c:v>0.109</c:v>
                </c:pt>
                <c:pt idx="56">
                  <c:v>0.11900000000000001</c:v>
                </c:pt>
                <c:pt idx="57">
                  <c:v>0.11800000000000001</c:v>
                </c:pt>
                <c:pt idx="58">
                  <c:v>0.122</c:v>
                </c:pt>
                <c:pt idx="59">
                  <c:v>0.121</c:v>
                </c:pt>
                <c:pt idx="60">
                  <c:v>0.11800000000000001</c:v>
                </c:pt>
                <c:pt idx="61">
                  <c:v>0.11199999999999999</c:v>
                </c:pt>
                <c:pt idx="62">
                  <c:v>0.105</c:v>
                </c:pt>
                <c:pt idx="63">
                  <c:v>0.10199999999999999</c:v>
                </c:pt>
                <c:pt idx="64">
                  <c:v>9.3000000000000013E-2</c:v>
                </c:pt>
                <c:pt idx="65">
                  <c:v>9.1999999999999998E-2</c:v>
                </c:pt>
                <c:pt idx="66">
                  <c:v>9.5000000000000001E-2</c:v>
                </c:pt>
                <c:pt idx="67">
                  <c:v>8.5999999999999993E-2</c:v>
                </c:pt>
                <c:pt idx="68">
                  <c:v>7.9000000000000001E-2</c:v>
                </c:pt>
                <c:pt idx="69">
                  <c:v>7.5999999999999998E-2</c:v>
                </c:pt>
                <c:pt idx="70">
                  <c:v>7.400000000000001E-2</c:v>
                </c:pt>
                <c:pt idx="71">
                  <c:v>7.0999999999999994E-2</c:v>
                </c:pt>
                <c:pt idx="72">
                  <c:v>6.7000000000000004E-2</c:v>
                </c:pt>
                <c:pt idx="73">
                  <c:v>6.3E-2</c:v>
                </c:pt>
                <c:pt idx="74">
                  <c:v>6.0999999999999999E-2</c:v>
                </c:pt>
                <c:pt idx="75">
                  <c:v>5.7999999999999996E-2</c:v>
                </c:pt>
                <c:pt idx="76">
                  <c:v>6.2E-2</c:v>
                </c:pt>
                <c:pt idx="77">
                  <c:v>0.06</c:v>
                </c:pt>
                <c:pt idx="78">
                  <c:v>5.5999999999999994E-2</c:v>
                </c:pt>
                <c:pt idx="79">
                  <c:v>5.7000000000000002E-2</c:v>
                </c:pt>
                <c:pt idx="80">
                  <c:v>5.5E-2</c:v>
                </c:pt>
                <c:pt idx="81">
                  <c:v>5.5E-2</c:v>
                </c:pt>
                <c:pt idx="82">
                  <c:v>5.0999999999999997E-2</c:v>
                </c:pt>
                <c:pt idx="83">
                  <c:v>0.05</c:v>
                </c:pt>
                <c:pt idx="84">
                  <c:v>5.2000000000000005E-2</c:v>
                </c:pt>
                <c:pt idx="85">
                  <c:v>6.0999999999999999E-2</c:v>
                </c:pt>
                <c:pt idx="86">
                  <c:v>6.4000000000000001E-2</c:v>
                </c:pt>
                <c:pt idx="87">
                  <c:v>7.0000000000000007E-2</c:v>
                </c:pt>
                <c:pt idx="88">
                  <c:v>6.7000000000000004E-2</c:v>
                </c:pt>
                <c:pt idx="89">
                  <c:v>6.7000000000000004E-2</c:v>
                </c:pt>
                <c:pt idx="90">
                  <c:v>6.7000000000000004E-2</c:v>
                </c:pt>
                <c:pt idx="91">
                  <c:v>6.6000000000000003E-2</c:v>
                </c:pt>
                <c:pt idx="92">
                  <c:v>6.4000000000000001E-2</c:v>
                </c:pt>
                <c:pt idx="93">
                  <c:v>6.4000000000000001E-2</c:v>
                </c:pt>
                <c:pt idx="94">
                  <c:v>6.7000000000000004E-2</c:v>
                </c:pt>
                <c:pt idx="95">
                  <c:v>6.7000000000000004E-2</c:v>
                </c:pt>
                <c:pt idx="96">
                  <c:v>6.8000000000000005E-2</c:v>
                </c:pt>
                <c:pt idx="97">
                  <c:v>6.2E-2</c:v>
                </c:pt>
                <c:pt idx="98">
                  <c:v>6.4000000000000001E-2</c:v>
                </c:pt>
                <c:pt idx="99">
                  <c:v>6.5000000000000002E-2</c:v>
                </c:pt>
                <c:pt idx="100">
                  <c:v>7.0999999999999994E-2</c:v>
                </c:pt>
                <c:pt idx="101">
                  <c:v>7.400000000000001E-2</c:v>
                </c:pt>
                <c:pt idx="102">
                  <c:v>7.6999999999999999E-2</c:v>
                </c:pt>
                <c:pt idx="103">
                  <c:v>7.9000000000000001E-2</c:v>
                </c:pt>
                <c:pt idx="104">
                  <c:v>8.5000000000000006E-2</c:v>
                </c:pt>
                <c:pt idx="105">
                  <c:v>8.900000000000001E-2</c:v>
                </c:pt>
                <c:pt idx="106">
                  <c:v>8.900000000000001E-2</c:v>
                </c:pt>
                <c:pt idx="107">
                  <c:v>0.09</c:v>
                </c:pt>
                <c:pt idx="108">
                  <c:v>9.3000000000000013E-2</c:v>
                </c:pt>
                <c:pt idx="109">
                  <c:v>9.8000000000000004E-2</c:v>
                </c:pt>
                <c:pt idx="110">
                  <c:v>0.10300000000000001</c:v>
                </c:pt>
                <c:pt idx="111">
                  <c:v>0.105</c:v>
                </c:pt>
                <c:pt idx="112">
                  <c:v>0.107</c:v>
                </c:pt>
                <c:pt idx="113">
                  <c:v>0.111</c:v>
                </c:pt>
                <c:pt idx="114">
                  <c:v>0.115</c:v>
                </c:pt>
                <c:pt idx="115">
                  <c:v>0.11800000000000001</c:v>
                </c:pt>
                <c:pt idx="116">
                  <c:v>0.11900000000000001</c:v>
                </c:pt>
                <c:pt idx="117">
                  <c:v>0.121</c:v>
                </c:pt>
                <c:pt idx="118">
                  <c:v>0.126</c:v>
                </c:pt>
                <c:pt idx="119">
                  <c:v>0.13300000000000001</c:v>
                </c:pt>
                <c:pt idx="120">
                  <c:v>0.13900000000000001</c:v>
                </c:pt>
                <c:pt idx="121">
                  <c:v>0.14199999999999999</c:v>
                </c:pt>
                <c:pt idx="122">
                  <c:v>0.14599999999999999</c:v>
                </c:pt>
                <c:pt idx="123">
                  <c:v>0.14599999999999999</c:v>
                </c:pt>
                <c:pt idx="124">
                  <c:v>0.14400000000000002</c:v>
                </c:pt>
                <c:pt idx="125">
                  <c:v>0.14300000000000002</c:v>
                </c:pt>
                <c:pt idx="126">
                  <c:v>0.13200000000000001</c:v>
                </c:pt>
                <c:pt idx="127">
                  <c:v>0.129</c:v>
                </c:pt>
                <c:pt idx="128">
                  <c:v>0.128</c:v>
                </c:pt>
                <c:pt idx="129">
                  <c:v>0.126</c:v>
                </c:pt>
                <c:pt idx="130">
                  <c:v>0.126</c:v>
                </c:pt>
                <c:pt idx="131">
                  <c:v>0.124</c:v>
                </c:pt>
                <c:pt idx="132">
                  <c:v>0.11800000000000001</c:v>
                </c:pt>
                <c:pt idx="133">
                  <c:v>0.114</c:v>
                </c:pt>
                <c:pt idx="134">
                  <c:v>0.106</c:v>
                </c:pt>
                <c:pt idx="135">
                  <c:v>0.10099999999999999</c:v>
                </c:pt>
                <c:pt idx="136">
                  <c:v>9.8000000000000004E-2</c:v>
                </c:pt>
                <c:pt idx="137">
                  <c:v>9.6999999999999989E-2</c:v>
                </c:pt>
                <c:pt idx="138">
                  <c:v>0.10800000000000001</c:v>
                </c:pt>
                <c:pt idx="139">
                  <c:v>0.10800000000000001</c:v>
                </c:pt>
                <c:pt idx="140">
                  <c:v>0.11</c:v>
                </c:pt>
                <c:pt idx="141">
                  <c:v>0.10300000000000001</c:v>
                </c:pt>
                <c:pt idx="142">
                  <c:v>9.6000000000000002E-2</c:v>
                </c:pt>
                <c:pt idx="143">
                  <c:v>8.900000000000001E-2</c:v>
                </c:pt>
                <c:pt idx="144">
                  <c:v>8.3000000000000004E-2</c:v>
                </c:pt>
                <c:pt idx="145">
                  <c:v>7.5999999999999998E-2</c:v>
                </c:pt>
                <c:pt idx="146">
                  <c:v>6.9000000000000006E-2</c:v>
                </c:pt>
                <c:pt idx="147">
                  <c:v>6.6000000000000003E-2</c:v>
                </c:pt>
                <c:pt idx="148">
                  <c:v>6.9000000000000006E-2</c:v>
                </c:pt>
                <c:pt idx="149">
                  <c:v>7.2000000000000008E-2</c:v>
                </c:pt>
                <c:pt idx="150">
                  <c:v>6.6000000000000003E-2</c:v>
                </c:pt>
                <c:pt idx="151">
                  <c:v>0.06</c:v>
                </c:pt>
                <c:pt idx="152">
                  <c:v>4.9000000000000002E-2</c:v>
                </c:pt>
                <c:pt idx="153">
                  <c:v>0.05</c:v>
                </c:pt>
                <c:pt idx="154">
                  <c:v>4.4999999999999998E-2</c:v>
                </c:pt>
                <c:pt idx="155">
                  <c:v>3.7999999999999999E-2</c:v>
                </c:pt>
                <c:pt idx="156">
                  <c:v>3.7000000000000005E-2</c:v>
                </c:pt>
                <c:pt idx="157">
                  <c:v>3.5000000000000003E-2</c:v>
                </c:pt>
                <c:pt idx="158">
                  <c:v>3.6000000000000004E-2</c:v>
                </c:pt>
                <c:pt idx="159">
                  <c:v>0.04</c:v>
                </c:pt>
                <c:pt idx="160">
                  <c:v>3.4000000000000002E-2</c:v>
                </c:pt>
                <c:pt idx="161">
                  <c:v>2.5000000000000001E-2</c:v>
                </c:pt>
                <c:pt idx="162">
                  <c:v>2.4E-2</c:v>
                </c:pt>
                <c:pt idx="163">
                  <c:v>2.5000000000000001E-2</c:v>
                </c:pt>
                <c:pt idx="164">
                  <c:v>2.7999999999999997E-2</c:v>
                </c:pt>
                <c:pt idx="165">
                  <c:v>2.7999999999999997E-2</c:v>
                </c:pt>
                <c:pt idx="166">
                  <c:v>3.2000000000000001E-2</c:v>
                </c:pt>
                <c:pt idx="167">
                  <c:v>3.7999999999999999E-2</c:v>
                </c:pt>
                <c:pt idx="168">
                  <c:v>4.2999999999999997E-2</c:v>
                </c:pt>
                <c:pt idx="169">
                  <c:v>4.7E-2</c:v>
                </c:pt>
                <c:pt idx="170">
                  <c:v>4.9000000000000002E-2</c:v>
                </c:pt>
                <c:pt idx="171">
                  <c:v>4.5999999999999999E-2</c:v>
                </c:pt>
                <c:pt idx="172">
                  <c:v>4.2999999999999997E-2</c:v>
                </c:pt>
                <c:pt idx="173">
                  <c:v>4.2999999999999997E-2</c:v>
                </c:pt>
                <c:pt idx="174">
                  <c:v>4.2999999999999997E-2</c:v>
                </c:pt>
                <c:pt idx="175">
                  <c:v>4.2999999999999997E-2</c:v>
                </c:pt>
                <c:pt idx="176">
                  <c:v>4.2999999999999997E-2</c:v>
                </c:pt>
                <c:pt idx="177">
                  <c:v>4.2999999999999997E-2</c:v>
                </c:pt>
                <c:pt idx="178">
                  <c:v>4.2000000000000003E-2</c:v>
                </c:pt>
                <c:pt idx="179">
                  <c:v>0.04</c:v>
                </c:pt>
                <c:pt idx="180">
                  <c:v>3.5000000000000003E-2</c:v>
                </c:pt>
                <c:pt idx="181">
                  <c:v>3.6000000000000004E-2</c:v>
                </c:pt>
                <c:pt idx="182">
                  <c:v>3.7999999999999999E-2</c:v>
                </c:pt>
                <c:pt idx="183">
                  <c:v>3.6000000000000004E-2</c:v>
                </c:pt>
                <c:pt idx="184">
                  <c:v>3.6000000000000004E-2</c:v>
                </c:pt>
                <c:pt idx="185">
                  <c:v>3.7000000000000005E-2</c:v>
                </c:pt>
                <c:pt idx="186">
                  <c:v>3.5000000000000003E-2</c:v>
                </c:pt>
                <c:pt idx="187">
                  <c:v>3.4000000000000002E-2</c:v>
                </c:pt>
                <c:pt idx="188">
                  <c:v>3.2000000000000001E-2</c:v>
                </c:pt>
                <c:pt idx="189">
                  <c:v>3.2000000000000001E-2</c:v>
                </c:pt>
                <c:pt idx="190">
                  <c:v>3.5000000000000003E-2</c:v>
                </c:pt>
                <c:pt idx="191">
                  <c:v>3.7999999999999999E-2</c:v>
                </c:pt>
                <c:pt idx="192">
                  <c:v>0.04</c:v>
                </c:pt>
                <c:pt idx="193">
                  <c:v>3.2000000000000001E-2</c:v>
                </c:pt>
                <c:pt idx="194">
                  <c:v>2.2000000000000002E-2</c:v>
                </c:pt>
                <c:pt idx="195">
                  <c:v>1.6E-2</c:v>
                </c:pt>
                <c:pt idx="196">
                  <c:v>1.7000000000000001E-2</c:v>
                </c:pt>
                <c:pt idx="197">
                  <c:v>1.8000000000000002E-2</c:v>
                </c:pt>
                <c:pt idx="198">
                  <c:v>1.7000000000000001E-2</c:v>
                </c:pt>
                <c:pt idx="199">
                  <c:v>1.6E-2</c:v>
                </c:pt>
                <c:pt idx="200">
                  <c:v>1.8000000000000002E-2</c:v>
                </c:pt>
                <c:pt idx="201">
                  <c:v>1.6E-2</c:v>
                </c:pt>
                <c:pt idx="202">
                  <c:v>1.3000000000000001E-2</c:v>
                </c:pt>
                <c:pt idx="203">
                  <c:v>1.2E-2</c:v>
                </c:pt>
                <c:pt idx="204">
                  <c:v>1.3999999999999999E-2</c:v>
                </c:pt>
                <c:pt idx="205">
                  <c:v>1.9E-2</c:v>
                </c:pt>
                <c:pt idx="206">
                  <c:v>2.7999999999999997E-2</c:v>
                </c:pt>
                <c:pt idx="207">
                  <c:v>3.7000000000000005E-2</c:v>
                </c:pt>
                <c:pt idx="208">
                  <c:v>3.7000000000000005E-2</c:v>
                </c:pt>
                <c:pt idx="209">
                  <c:v>3.7000000000000005E-2</c:v>
                </c:pt>
                <c:pt idx="210">
                  <c:v>3.9E-2</c:v>
                </c:pt>
                <c:pt idx="211">
                  <c:v>4.2999999999999997E-2</c:v>
                </c:pt>
                <c:pt idx="212">
                  <c:v>4.2999999999999997E-2</c:v>
                </c:pt>
                <c:pt idx="213">
                  <c:v>4.4000000000000004E-2</c:v>
                </c:pt>
                <c:pt idx="214">
                  <c:v>4.4999999999999998E-2</c:v>
                </c:pt>
                <c:pt idx="215">
                  <c:v>4.2999999999999997E-2</c:v>
                </c:pt>
                <c:pt idx="216">
                  <c:v>4.0999999999999995E-2</c:v>
                </c:pt>
                <c:pt idx="217">
                  <c:v>3.9E-2</c:v>
                </c:pt>
                <c:pt idx="218">
                  <c:v>3.7999999999999999E-2</c:v>
                </c:pt>
                <c:pt idx="219">
                  <c:v>0.04</c:v>
                </c:pt>
                <c:pt idx="220">
                  <c:v>0.04</c:v>
                </c:pt>
                <c:pt idx="221">
                  <c:v>0.04</c:v>
                </c:pt>
                <c:pt idx="222">
                  <c:v>4.0999999999999995E-2</c:v>
                </c:pt>
                <c:pt idx="223">
                  <c:v>4.0999999999999995E-2</c:v>
                </c:pt>
                <c:pt idx="224">
                  <c:v>4.2000000000000003E-2</c:v>
                </c:pt>
                <c:pt idx="225">
                  <c:v>4.2999999999999997E-2</c:v>
                </c:pt>
                <c:pt idx="226">
                  <c:v>4.2000000000000003E-2</c:v>
                </c:pt>
                <c:pt idx="227">
                  <c:v>4.4000000000000004E-2</c:v>
                </c:pt>
                <c:pt idx="228">
                  <c:v>4.4999999999999998E-2</c:v>
                </c:pt>
                <c:pt idx="229">
                  <c:v>4.5999999999999999E-2</c:v>
                </c:pt>
                <c:pt idx="230">
                  <c:v>4.9000000000000002E-2</c:v>
                </c:pt>
                <c:pt idx="231">
                  <c:v>0.05</c:v>
                </c:pt>
                <c:pt idx="232">
                  <c:v>5.2999999999999999E-2</c:v>
                </c:pt>
                <c:pt idx="233">
                  <c:v>5.2000000000000005E-2</c:v>
                </c:pt>
                <c:pt idx="234">
                  <c:v>5.0999999999999997E-2</c:v>
                </c:pt>
                <c:pt idx="235">
                  <c:v>4.5999999999999999E-2</c:v>
                </c:pt>
                <c:pt idx="236">
                  <c:v>4.4000000000000004E-2</c:v>
                </c:pt>
                <c:pt idx="237">
                  <c:v>4.5999999999999999E-2</c:v>
                </c:pt>
                <c:pt idx="238">
                  <c:v>4.7E-2</c:v>
                </c:pt>
                <c:pt idx="239">
                  <c:v>4.5999999999999999E-2</c:v>
                </c:pt>
                <c:pt idx="240">
                  <c:v>5.2000000000000005E-2</c:v>
                </c:pt>
                <c:pt idx="241">
                  <c:v>5.2999999999999999E-2</c:v>
                </c:pt>
                <c:pt idx="242">
                  <c:v>5.2000000000000005E-2</c:v>
                </c:pt>
                <c:pt idx="243">
                  <c:v>4.7E-2</c:v>
                </c:pt>
                <c:pt idx="244">
                  <c:v>4.4000000000000004E-2</c:v>
                </c:pt>
                <c:pt idx="245">
                  <c:v>4.7E-2</c:v>
                </c:pt>
                <c:pt idx="246">
                  <c:v>4.8000000000000001E-2</c:v>
                </c:pt>
                <c:pt idx="247">
                  <c:v>5.7000000000000002E-2</c:v>
                </c:pt>
                <c:pt idx="248">
                  <c:v>6.2E-2</c:v>
                </c:pt>
                <c:pt idx="249">
                  <c:v>6.4000000000000001E-2</c:v>
                </c:pt>
                <c:pt idx="250">
                  <c:v>6.2E-2</c:v>
                </c:pt>
                <c:pt idx="251">
                  <c:v>6.3E-2</c:v>
                </c:pt>
                <c:pt idx="252">
                  <c:v>5.5999999999999994E-2</c:v>
                </c:pt>
                <c:pt idx="253">
                  <c:v>5.2999999999999999E-2</c:v>
                </c:pt>
                <c:pt idx="254">
                  <c:v>4.8000000000000001E-2</c:v>
                </c:pt>
                <c:pt idx="255">
                  <c:v>4.8000000000000001E-2</c:v>
                </c:pt>
                <c:pt idx="256">
                  <c:v>0.05</c:v>
                </c:pt>
                <c:pt idx="257">
                  <c:v>4.7E-2</c:v>
                </c:pt>
                <c:pt idx="258">
                  <c:v>4.4000000000000004E-2</c:v>
                </c:pt>
                <c:pt idx="259">
                  <c:v>3.7999999999999999E-2</c:v>
                </c:pt>
                <c:pt idx="260">
                  <c:v>3.4000000000000002E-2</c:v>
                </c:pt>
                <c:pt idx="261">
                  <c:v>2.7999999999999997E-2</c:v>
                </c:pt>
                <c:pt idx="262">
                  <c:v>3.1E-2</c:v>
                </c:pt>
                <c:pt idx="263">
                  <c:v>0.03</c:v>
                </c:pt>
                <c:pt idx="264">
                  <c:v>2.7000000000000003E-2</c:v>
                </c:pt>
                <c:pt idx="265">
                  <c:v>2.7999999999999997E-2</c:v>
                </c:pt>
                <c:pt idx="266">
                  <c:v>3.2000000000000001E-2</c:v>
                </c:pt>
                <c:pt idx="267">
                  <c:v>3.2000000000000001E-2</c:v>
                </c:pt>
                <c:pt idx="268">
                  <c:v>0.03</c:v>
                </c:pt>
                <c:pt idx="269">
                  <c:v>0.03</c:v>
                </c:pt>
                <c:pt idx="270">
                  <c:v>3.2000000000000001E-2</c:v>
                </c:pt>
                <c:pt idx="271">
                  <c:v>3.1E-2</c:v>
                </c:pt>
                <c:pt idx="272">
                  <c:v>0.03</c:v>
                </c:pt>
                <c:pt idx="273">
                  <c:v>3.3000000000000002E-2</c:v>
                </c:pt>
                <c:pt idx="274">
                  <c:v>3.1E-2</c:v>
                </c:pt>
                <c:pt idx="275">
                  <c:v>0.03</c:v>
                </c:pt>
                <c:pt idx="276">
                  <c:v>3.3000000000000002E-2</c:v>
                </c:pt>
                <c:pt idx="277">
                  <c:v>3.2000000000000001E-2</c:v>
                </c:pt>
                <c:pt idx="278">
                  <c:v>0.03</c:v>
                </c:pt>
                <c:pt idx="279">
                  <c:v>3.2000000000000001E-2</c:v>
                </c:pt>
                <c:pt idx="280">
                  <c:v>3.2000000000000001E-2</c:v>
                </c:pt>
                <c:pt idx="281">
                  <c:v>0.03</c:v>
                </c:pt>
                <c:pt idx="282">
                  <c:v>2.7999999999999997E-2</c:v>
                </c:pt>
                <c:pt idx="283">
                  <c:v>2.7999999999999997E-2</c:v>
                </c:pt>
                <c:pt idx="284">
                  <c:v>2.7999999999999997E-2</c:v>
                </c:pt>
                <c:pt idx="285">
                  <c:v>2.7999999999999997E-2</c:v>
                </c:pt>
                <c:pt idx="286">
                  <c:v>2.7000000000000003E-2</c:v>
                </c:pt>
                <c:pt idx="287">
                  <c:v>2.7999999999999997E-2</c:v>
                </c:pt>
                <c:pt idx="288">
                  <c:v>2.5000000000000001E-2</c:v>
                </c:pt>
                <c:pt idx="289">
                  <c:v>2.5000000000000001E-2</c:v>
                </c:pt>
                <c:pt idx="290">
                  <c:v>2.7000000000000003E-2</c:v>
                </c:pt>
                <c:pt idx="291">
                  <c:v>2.4E-2</c:v>
                </c:pt>
                <c:pt idx="292">
                  <c:v>2.3E-2</c:v>
                </c:pt>
                <c:pt idx="293">
                  <c:v>2.5000000000000001E-2</c:v>
                </c:pt>
                <c:pt idx="294">
                  <c:v>2.7000000000000003E-2</c:v>
                </c:pt>
                <c:pt idx="295">
                  <c:v>2.8999999999999998E-2</c:v>
                </c:pt>
                <c:pt idx="296">
                  <c:v>0.03</c:v>
                </c:pt>
                <c:pt idx="297">
                  <c:v>2.6000000000000002E-2</c:v>
                </c:pt>
                <c:pt idx="298">
                  <c:v>2.6000000000000002E-2</c:v>
                </c:pt>
                <c:pt idx="299">
                  <c:v>2.6000000000000002E-2</c:v>
                </c:pt>
                <c:pt idx="300">
                  <c:v>2.8999999999999998E-2</c:v>
                </c:pt>
                <c:pt idx="301">
                  <c:v>2.8999999999999998E-2</c:v>
                </c:pt>
                <c:pt idx="302">
                  <c:v>2.7999999999999997E-2</c:v>
                </c:pt>
                <c:pt idx="303">
                  <c:v>3.1E-2</c:v>
                </c:pt>
                <c:pt idx="304">
                  <c:v>3.1E-2</c:v>
                </c:pt>
                <c:pt idx="305">
                  <c:v>0.03</c:v>
                </c:pt>
                <c:pt idx="306">
                  <c:v>2.7999999999999997E-2</c:v>
                </c:pt>
                <c:pt idx="307">
                  <c:v>2.6000000000000002E-2</c:v>
                </c:pt>
                <c:pt idx="308">
                  <c:v>2.5000000000000001E-2</c:v>
                </c:pt>
                <c:pt idx="309">
                  <c:v>2.7000000000000003E-2</c:v>
                </c:pt>
                <c:pt idx="310">
                  <c:v>2.6000000000000002E-2</c:v>
                </c:pt>
                <c:pt idx="311">
                  <c:v>2.5000000000000001E-2</c:v>
                </c:pt>
                <c:pt idx="312">
                  <c:v>2.7999999999999997E-2</c:v>
                </c:pt>
                <c:pt idx="313">
                  <c:v>2.7000000000000003E-2</c:v>
                </c:pt>
                <c:pt idx="314">
                  <c:v>2.7999999999999997E-2</c:v>
                </c:pt>
                <c:pt idx="315">
                  <c:v>2.7999999999999997E-2</c:v>
                </c:pt>
                <c:pt idx="316">
                  <c:v>2.7999999999999997E-2</c:v>
                </c:pt>
                <c:pt idx="317">
                  <c:v>2.7999999999999997E-2</c:v>
                </c:pt>
                <c:pt idx="318">
                  <c:v>2.8999999999999998E-2</c:v>
                </c:pt>
                <c:pt idx="319">
                  <c:v>2.7999999999999997E-2</c:v>
                </c:pt>
                <c:pt idx="320">
                  <c:v>0.03</c:v>
                </c:pt>
                <c:pt idx="321">
                  <c:v>3.1E-2</c:v>
                </c:pt>
                <c:pt idx="322">
                  <c:v>3.3000000000000002E-2</c:v>
                </c:pt>
                <c:pt idx="323">
                  <c:v>3.4000000000000002E-2</c:v>
                </c:pt>
                <c:pt idx="324">
                  <c:v>0.03</c:v>
                </c:pt>
                <c:pt idx="325">
                  <c:v>0.03</c:v>
                </c:pt>
                <c:pt idx="326">
                  <c:v>2.7999999999999997E-2</c:v>
                </c:pt>
                <c:pt idx="327">
                  <c:v>2.4E-2</c:v>
                </c:pt>
                <c:pt idx="328">
                  <c:v>2.2000000000000002E-2</c:v>
                </c:pt>
                <c:pt idx="329">
                  <c:v>2.2000000000000002E-2</c:v>
                </c:pt>
                <c:pt idx="330">
                  <c:v>2.2000000000000002E-2</c:v>
                </c:pt>
                <c:pt idx="331">
                  <c:v>2.3E-2</c:v>
                </c:pt>
                <c:pt idx="332">
                  <c:v>2.2000000000000002E-2</c:v>
                </c:pt>
                <c:pt idx="333">
                  <c:v>2.1000000000000001E-2</c:v>
                </c:pt>
                <c:pt idx="334">
                  <c:v>1.9E-2</c:v>
                </c:pt>
                <c:pt idx="335">
                  <c:v>1.7000000000000001E-2</c:v>
                </c:pt>
                <c:pt idx="336">
                  <c:v>1.6E-2</c:v>
                </c:pt>
                <c:pt idx="337">
                  <c:v>1.3999999999999999E-2</c:v>
                </c:pt>
                <c:pt idx="338">
                  <c:v>1.3999999999999999E-2</c:v>
                </c:pt>
                <c:pt idx="339">
                  <c:v>1.3999999999999999E-2</c:v>
                </c:pt>
                <c:pt idx="340">
                  <c:v>1.7000000000000001E-2</c:v>
                </c:pt>
                <c:pt idx="341">
                  <c:v>1.6E-2</c:v>
                </c:pt>
                <c:pt idx="342">
                  <c:v>1.7000000000000001E-2</c:v>
                </c:pt>
                <c:pt idx="343">
                  <c:v>1.6E-2</c:v>
                </c:pt>
                <c:pt idx="344">
                  <c:v>1.3999999999999999E-2</c:v>
                </c:pt>
                <c:pt idx="345">
                  <c:v>1.4999999999999999E-2</c:v>
                </c:pt>
                <c:pt idx="346">
                  <c:v>1.4999999999999999E-2</c:v>
                </c:pt>
                <c:pt idx="347">
                  <c:v>1.6E-2</c:v>
                </c:pt>
                <c:pt idx="348">
                  <c:v>1.7000000000000001E-2</c:v>
                </c:pt>
                <c:pt idx="349">
                  <c:v>1.7000000000000001E-2</c:v>
                </c:pt>
                <c:pt idx="350">
                  <c:v>1.7000000000000001E-2</c:v>
                </c:pt>
                <c:pt idx="351">
                  <c:v>2.3E-2</c:v>
                </c:pt>
                <c:pt idx="352">
                  <c:v>2.1000000000000001E-2</c:v>
                </c:pt>
                <c:pt idx="353">
                  <c:v>0.02</c:v>
                </c:pt>
                <c:pt idx="354">
                  <c:v>2.1000000000000001E-2</c:v>
                </c:pt>
                <c:pt idx="355">
                  <c:v>2.3E-2</c:v>
                </c:pt>
                <c:pt idx="356">
                  <c:v>2.6000000000000002E-2</c:v>
                </c:pt>
                <c:pt idx="357">
                  <c:v>2.6000000000000002E-2</c:v>
                </c:pt>
                <c:pt idx="358">
                  <c:v>2.6000000000000002E-2</c:v>
                </c:pt>
                <c:pt idx="359">
                  <c:v>2.7000000000000003E-2</c:v>
                </c:pt>
                <c:pt idx="360">
                  <c:v>2.7999999999999997E-2</c:v>
                </c:pt>
                <c:pt idx="361">
                  <c:v>3.2000000000000001E-2</c:v>
                </c:pt>
                <c:pt idx="362">
                  <c:v>3.7999999999999999E-2</c:v>
                </c:pt>
                <c:pt idx="363">
                  <c:v>0.03</c:v>
                </c:pt>
                <c:pt idx="364">
                  <c:v>3.1E-2</c:v>
                </c:pt>
                <c:pt idx="365">
                  <c:v>3.7000000000000005E-2</c:v>
                </c:pt>
                <c:pt idx="366">
                  <c:v>3.6000000000000004E-2</c:v>
                </c:pt>
                <c:pt idx="367">
                  <c:v>3.4000000000000002E-2</c:v>
                </c:pt>
                <c:pt idx="368">
                  <c:v>3.5000000000000003E-2</c:v>
                </c:pt>
                <c:pt idx="369">
                  <c:v>3.5000000000000003E-2</c:v>
                </c:pt>
                <c:pt idx="370">
                  <c:v>3.4000000000000002E-2</c:v>
                </c:pt>
                <c:pt idx="371">
                  <c:v>3.4000000000000002E-2</c:v>
                </c:pt>
                <c:pt idx="372">
                  <c:v>3.7000000000000005E-2</c:v>
                </c:pt>
                <c:pt idx="373">
                  <c:v>3.5000000000000003E-2</c:v>
                </c:pt>
                <c:pt idx="374">
                  <c:v>0.03</c:v>
                </c:pt>
                <c:pt idx="375">
                  <c:v>3.2000000000000001E-2</c:v>
                </c:pt>
                <c:pt idx="376">
                  <c:v>3.6000000000000004E-2</c:v>
                </c:pt>
                <c:pt idx="377">
                  <c:v>3.2000000000000001E-2</c:v>
                </c:pt>
                <c:pt idx="378">
                  <c:v>2.7000000000000003E-2</c:v>
                </c:pt>
                <c:pt idx="379">
                  <c:v>2.7000000000000003E-2</c:v>
                </c:pt>
                <c:pt idx="380">
                  <c:v>2.6000000000000002E-2</c:v>
                </c:pt>
                <c:pt idx="381">
                  <c:v>2.1000000000000001E-2</c:v>
                </c:pt>
                <c:pt idx="382">
                  <c:v>1.9E-2</c:v>
                </c:pt>
                <c:pt idx="383">
                  <c:v>1.6E-2</c:v>
                </c:pt>
                <c:pt idx="384">
                  <c:v>1.2E-2</c:v>
                </c:pt>
                <c:pt idx="385">
                  <c:v>1.1000000000000001E-2</c:v>
                </c:pt>
                <c:pt idx="386">
                  <c:v>1.3999999999999999E-2</c:v>
                </c:pt>
                <c:pt idx="387">
                  <c:v>1.6E-2</c:v>
                </c:pt>
                <c:pt idx="388">
                  <c:v>1.2E-2</c:v>
                </c:pt>
                <c:pt idx="389">
                  <c:v>1.1000000000000001E-2</c:v>
                </c:pt>
                <c:pt idx="390">
                  <c:v>1.4999999999999999E-2</c:v>
                </c:pt>
                <c:pt idx="391">
                  <c:v>1.7000000000000001E-2</c:v>
                </c:pt>
                <c:pt idx="392">
                  <c:v>1.4999999999999999E-2</c:v>
                </c:pt>
                <c:pt idx="393">
                  <c:v>0.02</c:v>
                </c:pt>
                <c:pt idx="394">
                  <c:v>2.3E-2</c:v>
                </c:pt>
                <c:pt idx="395">
                  <c:v>2.5000000000000001E-2</c:v>
                </c:pt>
                <c:pt idx="396">
                  <c:v>2.7999999999999997E-2</c:v>
                </c:pt>
                <c:pt idx="397">
                  <c:v>3.1E-2</c:v>
                </c:pt>
                <c:pt idx="398">
                  <c:v>0.03</c:v>
                </c:pt>
                <c:pt idx="399">
                  <c:v>2.2000000000000002E-2</c:v>
                </c:pt>
                <c:pt idx="400">
                  <c:v>1.9E-2</c:v>
                </c:pt>
                <c:pt idx="401">
                  <c:v>1.9E-2</c:v>
                </c:pt>
                <c:pt idx="402">
                  <c:v>2.1000000000000001E-2</c:v>
                </c:pt>
                <c:pt idx="403">
                  <c:v>2.2000000000000002E-2</c:v>
                </c:pt>
                <c:pt idx="404">
                  <c:v>2.4E-2</c:v>
                </c:pt>
                <c:pt idx="405">
                  <c:v>0.02</c:v>
                </c:pt>
                <c:pt idx="406">
                  <c:v>1.9E-2</c:v>
                </c:pt>
                <c:pt idx="407">
                  <c:v>0.02</c:v>
                </c:pt>
                <c:pt idx="408">
                  <c:v>0.02</c:v>
                </c:pt>
                <c:pt idx="409">
                  <c:v>1.7000000000000001E-2</c:v>
                </c:pt>
                <c:pt idx="410">
                  <c:v>1.7000000000000001E-2</c:v>
                </c:pt>
                <c:pt idx="411">
                  <c:v>2.3E-2</c:v>
                </c:pt>
                <c:pt idx="412">
                  <c:v>2.8999999999999998E-2</c:v>
                </c:pt>
                <c:pt idx="413">
                  <c:v>3.2000000000000001E-2</c:v>
                </c:pt>
                <c:pt idx="414">
                  <c:v>2.8999999999999998E-2</c:v>
                </c:pt>
                <c:pt idx="415">
                  <c:v>2.5000000000000001E-2</c:v>
                </c:pt>
                <c:pt idx="416">
                  <c:v>2.5000000000000001E-2</c:v>
                </c:pt>
                <c:pt idx="417">
                  <c:v>3.2000000000000001E-2</c:v>
                </c:pt>
                <c:pt idx="418">
                  <c:v>3.6000000000000004E-2</c:v>
                </c:pt>
                <c:pt idx="419">
                  <c:v>3.3000000000000002E-2</c:v>
                </c:pt>
                <c:pt idx="420">
                  <c:v>2.7999999999999997E-2</c:v>
                </c:pt>
                <c:pt idx="421">
                  <c:v>3.1E-2</c:v>
                </c:pt>
                <c:pt idx="422">
                  <c:v>3.2000000000000001E-2</c:v>
                </c:pt>
                <c:pt idx="423">
                  <c:v>3.4000000000000002E-2</c:v>
                </c:pt>
                <c:pt idx="424">
                  <c:v>2.8999999999999998E-2</c:v>
                </c:pt>
                <c:pt idx="425">
                  <c:v>2.5000000000000001E-2</c:v>
                </c:pt>
                <c:pt idx="426">
                  <c:v>3.1E-2</c:v>
                </c:pt>
                <c:pt idx="427">
                  <c:v>3.6000000000000004E-2</c:v>
                </c:pt>
                <c:pt idx="428">
                  <c:v>4.7E-2</c:v>
                </c:pt>
                <c:pt idx="429">
                  <c:v>4.4000000000000004E-2</c:v>
                </c:pt>
                <c:pt idx="430">
                  <c:v>3.3000000000000002E-2</c:v>
                </c:pt>
                <c:pt idx="431">
                  <c:v>3.3000000000000002E-2</c:v>
                </c:pt>
                <c:pt idx="432">
                  <c:v>0.04</c:v>
                </c:pt>
                <c:pt idx="433">
                  <c:v>3.6000000000000004E-2</c:v>
                </c:pt>
                <c:pt idx="434">
                  <c:v>3.4000000000000002E-2</c:v>
                </c:pt>
                <c:pt idx="435">
                  <c:v>3.6000000000000004E-2</c:v>
                </c:pt>
                <c:pt idx="436">
                  <c:v>0.04</c:v>
                </c:pt>
                <c:pt idx="437">
                  <c:v>4.2000000000000003E-2</c:v>
                </c:pt>
                <c:pt idx="438">
                  <c:v>4.0999999999999995E-2</c:v>
                </c:pt>
                <c:pt idx="439">
                  <c:v>3.9E-2</c:v>
                </c:pt>
                <c:pt idx="440">
                  <c:v>0.02</c:v>
                </c:pt>
                <c:pt idx="441">
                  <c:v>1.3999999999999999E-2</c:v>
                </c:pt>
                <c:pt idx="442">
                  <c:v>0.02</c:v>
                </c:pt>
                <c:pt idx="443">
                  <c:v>2.5000000000000001E-2</c:v>
                </c:pt>
                <c:pt idx="444">
                  <c:v>2.1000000000000001E-2</c:v>
                </c:pt>
                <c:pt idx="445">
                  <c:v>2.4E-2</c:v>
                </c:pt>
                <c:pt idx="446">
                  <c:v>2.7999999999999997E-2</c:v>
                </c:pt>
                <c:pt idx="447">
                  <c:v>2.6000000000000002E-2</c:v>
                </c:pt>
                <c:pt idx="448">
                  <c:v>2.7000000000000003E-2</c:v>
                </c:pt>
                <c:pt idx="449">
                  <c:v>2.7000000000000003E-2</c:v>
                </c:pt>
                <c:pt idx="450">
                  <c:v>2.3E-2</c:v>
                </c:pt>
                <c:pt idx="451">
                  <c:v>1.9E-2</c:v>
                </c:pt>
                <c:pt idx="452">
                  <c:v>2.7999999999999997E-2</c:v>
                </c:pt>
                <c:pt idx="453">
                  <c:v>3.6000000000000004E-2</c:v>
                </c:pt>
                <c:pt idx="454">
                  <c:v>4.4000000000000004E-2</c:v>
                </c:pt>
                <c:pt idx="455">
                  <c:v>4.0999999999999995E-2</c:v>
                </c:pt>
                <c:pt idx="456">
                  <c:v>4.2999999999999997E-2</c:v>
                </c:pt>
                <c:pt idx="457">
                  <c:v>4.0999999999999995E-2</c:v>
                </c:pt>
                <c:pt idx="458">
                  <c:v>0.04</c:v>
                </c:pt>
                <c:pt idx="459">
                  <c:v>3.9E-2</c:v>
                </c:pt>
                <c:pt idx="460">
                  <c:v>4.0999999999999995E-2</c:v>
                </c:pt>
                <c:pt idx="461">
                  <c:v>4.9000000000000002E-2</c:v>
                </c:pt>
                <c:pt idx="462">
                  <c:v>5.5E-2</c:v>
                </c:pt>
                <c:pt idx="463">
                  <c:v>5.2999999999999999E-2</c:v>
                </c:pt>
                <c:pt idx="464">
                  <c:v>0.05</c:v>
                </c:pt>
                <c:pt idx="465">
                  <c:v>3.7000000000000005E-2</c:v>
                </c:pt>
                <c:pt idx="466">
                  <c:v>1.1000000000000001E-2</c:v>
                </c:pt>
                <c:pt idx="467">
                  <c:v>0</c:v>
                </c:pt>
                <c:pt idx="468">
                  <c:v>-1E-3</c:v>
                </c:pt>
                <c:pt idx="469">
                  <c:v>0</c:v>
                </c:pt>
                <c:pt idx="470">
                  <c:v>-4.0000000000000001E-3</c:v>
                </c:pt>
                <c:pt idx="471">
                  <c:v>-6.0000000000000001E-3</c:v>
                </c:pt>
                <c:pt idx="472">
                  <c:v>-0.01</c:v>
                </c:pt>
                <c:pt idx="473">
                  <c:v>-1.2E-2</c:v>
                </c:pt>
                <c:pt idx="474">
                  <c:v>-0.02</c:v>
                </c:pt>
                <c:pt idx="475">
                  <c:v>-1.4999999999999999E-2</c:v>
                </c:pt>
                <c:pt idx="476">
                  <c:v>-1.3999999999999999E-2</c:v>
                </c:pt>
                <c:pt idx="477">
                  <c:v>-2E-3</c:v>
                </c:pt>
                <c:pt idx="478">
                  <c:v>1.9E-2</c:v>
                </c:pt>
                <c:pt idx="479">
                  <c:v>2.7999999999999997E-2</c:v>
                </c:pt>
                <c:pt idx="480">
                  <c:v>2.6000000000000002E-2</c:v>
                </c:pt>
                <c:pt idx="481">
                  <c:v>2.2000000000000002E-2</c:v>
                </c:pt>
                <c:pt idx="482">
                  <c:v>2.3E-2</c:v>
                </c:pt>
                <c:pt idx="483">
                  <c:v>2.2000000000000002E-2</c:v>
                </c:pt>
                <c:pt idx="484">
                  <c:v>0.02</c:v>
                </c:pt>
                <c:pt idx="485">
                  <c:v>1.1000000000000001E-2</c:v>
                </c:pt>
                <c:pt idx="486">
                  <c:v>1.3000000000000001E-2</c:v>
                </c:pt>
                <c:pt idx="487">
                  <c:v>1.2E-2</c:v>
                </c:pt>
                <c:pt idx="488">
                  <c:v>1.1000000000000001E-2</c:v>
                </c:pt>
                <c:pt idx="489">
                  <c:v>1.2E-2</c:v>
                </c:pt>
                <c:pt idx="490">
                  <c:v>1.1000000000000001E-2</c:v>
                </c:pt>
                <c:pt idx="491">
                  <c:v>1.3999999999999999E-2</c:v>
                </c:pt>
                <c:pt idx="492">
                  <c:v>1.7000000000000001E-2</c:v>
                </c:pt>
                <c:pt idx="493">
                  <c:v>2.1000000000000001E-2</c:v>
                </c:pt>
                <c:pt idx="494">
                  <c:v>2.6000000000000002E-2</c:v>
                </c:pt>
                <c:pt idx="495">
                  <c:v>3.1E-2</c:v>
                </c:pt>
                <c:pt idx="496">
                  <c:v>3.5000000000000003E-2</c:v>
                </c:pt>
                <c:pt idx="497">
                  <c:v>3.5000000000000003E-2</c:v>
                </c:pt>
                <c:pt idx="498">
                  <c:v>3.6000000000000004E-2</c:v>
                </c:pt>
                <c:pt idx="499">
                  <c:v>3.7999999999999999E-2</c:v>
                </c:pt>
                <c:pt idx="500">
                  <c:v>3.7999999999999999E-2</c:v>
                </c:pt>
                <c:pt idx="501">
                  <c:v>3.5000000000000003E-2</c:v>
                </c:pt>
                <c:pt idx="502">
                  <c:v>3.5000000000000003E-2</c:v>
                </c:pt>
                <c:pt idx="503">
                  <c:v>3.1E-2</c:v>
                </c:pt>
                <c:pt idx="504">
                  <c:v>0.03</c:v>
                </c:pt>
                <c:pt idx="505">
                  <c:v>2.8999999999999998E-2</c:v>
                </c:pt>
                <c:pt idx="506">
                  <c:v>2.6000000000000002E-2</c:v>
                </c:pt>
                <c:pt idx="507">
                  <c:v>2.3E-2</c:v>
                </c:pt>
                <c:pt idx="508">
                  <c:v>1.7000000000000001E-2</c:v>
                </c:pt>
                <c:pt idx="509">
                  <c:v>1.7000000000000001E-2</c:v>
                </c:pt>
                <c:pt idx="510">
                  <c:v>1.3999999999999999E-2</c:v>
                </c:pt>
                <c:pt idx="511">
                  <c:v>1.7000000000000001E-2</c:v>
                </c:pt>
                <c:pt idx="512">
                  <c:v>1.9E-2</c:v>
                </c:pt>
                <c:pt idx="513">
                  <c:v>2.2000000000000002E-2</c:v>
                </c:pt>
                <c:pt idx="514">
                  <c:v>1.8000000000000002E-2</c:v>
                </c:pt>
                <c:pt idx="515">
                  <c:v>1.8000000000000002E-2</c:v>
                </c:pt>
                <c:pt idx="516">
                  <c:v>1.7000000000000001E-2</c:v>
                </c:pt>
                <c:pt idx="517">
                  <c:v>0.02</c:v>
                </c:pt>
                <c:pt idx="518">
                  <c:v>1.4999999999999999E-2</c:v>
                </c:pt>
                <c:pt idx="519">
                  <c:v>1.1000000000000001E-2</c:v>
                </c:pt>
                <c:pt idx="520">
                  <c:v>1.3999999999999999E-2</c:v>
                </c:pt>
                <c:pt idx="521">
                  <c:v>1.7000000000000001E-2</c:v>
                </c:pt>
                <c:pt idx="522">
                  <c:v>1.9E-2</c:v>
                </c:pt>
                <c:pt idx="523">
                  <c:v>1.4999999999999999E-2</c:v>
                </c:pt>
                <c:pt idx="524">
                  <c:v>1.1000000000000001E-2</c:v>
                </c:pt>
                <c:pt idx="525">
                  <c:v>9.0000000000000011E-3</c:v>
                </c:pt>
                <c:pt idx="526">
                  <c:v>1.2E-2</c:v>
                </c:pt>
                <c:pt idx="527">
                  <c:v>1.4999999999999999E-2</c:v>
                </c:pt>
                <c:pt idx="528">
                  <c:v>1.6E-2</c:v>
                </c:pt>
                <c:pt idx="529">
                  <c:v>1.1000000000000001E-2</c:v>
                </c:pt>
                <c:pt idx="530">
                  <c:v>1.6E-2</c:v>
                </c:pt>
                <c:pt idx="531">
                  <c:v>0.02</c:v>
                </c:pt>
                <c:pt idx="532">
                  <c:v>2.2000000000000002E-2</c:v>
                </c:pt>
                <c:pt idx="533">
                  <c:v>2.1000000000000001E-2</c:v>
                </c:pt>
                <c:pt idx="534">
                  <c:v>0.02</c:v>
                </c:pt>
                <c:pt idx="535">
                  <c:v>1.7000000000000001E-2</c:v>
                </c:pt>
                <c:pt idx="536">
                  <c:v>1.7000000000000001E-2</c:v>
                </c:pt>
                <c:pt idx="537">
                  <c:v>1.6E-2</c:v>
                </c:pt>
                <c:pt idx="538">
                  <c:v>1.2E-2</c:v>
                </c:pt>
                <c:pt idx="539">
                  <c:v>6.9999999999999993E-3</c:v>
                </c:pt>
                <c:pt idx="540">
                  <c:v>-2E-3</c:v>
                </c:pt>
                <c:pt idx="541">
                  <c:v>-1E-3</c:v>
                </c:pt>
                <c:pt idx="542">
                  <c:v>0</c:v>
                </c:pt>
                <c:pt idx="543">
                  <c:v>-1E-3</c:v>
                </c:pt>
                <c:pt idx="544">
                  <c:v>0</c:v>
                </c:pt>
                <c:pt idx="545">
                  <c:v>2E-3</c:v>
                </c:pt>
                <c:pt idx="546">
                  <c:v>2E-3</c:v>
                </c:pt>
                <c:pt idx="547">
                  <c:v>2E-3</c:v>
                </c:pt>
                <c:pt idx="548">
                  <c:v>0</c:v>
                </c:pt>
                <c:pt idx="549">
                  <c:v>1E-3</c:v>
                </c:pt>
                <c:pt idx="550">
                  <c:v>4.0000000000000001E-3</c:v>
                </c:pt>
                <c:pt idx="551">
                  <c:v>6.0000000000000001E-3</c:v>
                </c:pt>
                <c:pt idx="552">
                  <c:v>1.2E-2</c:v>
                </c:pt>
                <c:pt idx="553">
                  <c:v>8.0000000000000002E-3</c:v>
                </c:pt>
                <c:pt idx="554">
                  <c:v>9.0000000000000011E-3</c:v>
                </c:pt>
                <c:pt idx="555">
                  <c:v>1.2E-2</c:v>
                </c:pt>
                <c:pt idx="556">
                  <c:v>1.1000000000000001E-2</c:v>
                </c:pt>
                <c:pt idx="557">
                  <c:v>1.1000000000000001E-2</c:v>
                </c:pt>
                <c:pt idx="558">
                  <c:v>9.0000000000000011E-3</c:v>
                </c:pt>
                <c:pt idx="559">
                  <c:v>1.1000000000000001E-2</c:v>
                </c:pt>
                <c:pt idx="560">
                  <c:v>1.4999999999999999E-2</c:v>
                </c:pt>
                <c:pt idx="561">
                  <c:v>1.7000000000000001E-2</c:v>
                </c:pt>
                <c:pt idx="562">
                  <c:v>1.7000000000000001E-2</c:v>
                </c:pt>
                <c:pt idx="563">
                  <c:v>2.1000000000000001E-2</c:v>
                </c:pt>
                <c:pt idx="564">
                  <c:v>2.5000000000000001E-2</c:v>
                </c:pt>
                <c:pt idx="565">
                  <c:v>2.7999999999999997E-2</c:v>
                </c:pt>
                <c:pt idx="566">
                  <c:v>2.4E-2</c:v>
                </c:pt>
                <c:pt idx="567">
                  <c:v>2.2000000000000002E-2</c:v>
                </c:pt>
                <c:pt idx="568">
                  <c:v>1.9E-2</c:v>
                </c:pt>
                <c:pt idx="569">
                  <c:v>1.6E-2</c:v>
                </c:pt>
                <c:pt idx="570">
                  <c:v>1.7000000000000001E-2</c:v>
                </c:pt>
                <c:pt idx="571">
                  <c:v>1.9E-2</c:v>
                </c:pt>
                <c:pt idx="572">
                  <c:v>2.2000000000000002E-2</c:v>
                </c:pt>
                <c:pt idx="573">
                  <c:v>0.02</c:v>
                </c:pt>
                <c:pt idx="574">
                  <c:v>2.2000000000000002E-2</c:v>
                </c:pt>
                <c:pt idx="575">
                  <c:v>2.1000000000000001E-2</c:v>
                </c:pt>
                <c:pt idx="576">
                  <c:v>2.2000000000000002E-2</c:v>
                </c:pt>
                <c:pt idx="577">
                  <c:v>2.3E-2</c:v>
                </c:pt>
                <c:pt idx="578">
                  <c:v>2.3E-2</c:v>
                </c:pt>
                <c:pt idx="579">
                  <c:v>2.5000000000000001E-2</c:v>
                </c:pt>
                <c:pt idx="580">
                  <c:v>2.7999999999999997E-2</c:v>
                </c:pt>
                <c:pt idx="581">
                  <c:v>2.7999999999999997E-2</c:v>
                </c:pt>
                <c:pt idx="582">
                  <c:v>2.8999999999999998E-2</c:v>
                </c:pt>
                <c:pt idx="583">
                  <c:v>2.6000000000000002E-2</c:v>
                </c:pt>
                <c:pt idx="584">
                  <c:v>2.3E-2</c:v>
                </c:pt>
                <c:pt idx="585">
                  <c:v>2.5000000000000001E-2</c:v>
                </c:pt>
                <c:pt idx="586">
                  <c:v>2.1000000000000001E-2</c:v>
                </c:pt>
                <c:pt idx="587">
                  <c:v>0.02</c:v>
                </c:pt>
                <c:pt idx="588">
                  <c:v>1.6E-2</c:v>
                </c:pt>
                <c:pt idx="589">
                  <c:v>1.4999999999999999E-2</c:v>
                </c:pt>
                <c:pt idx="590">
                  <c:v>1.9E-2</c:v>
                </c:pt>
                <c:pt idx="591">
                  <c:v>0.02</c:v>
                </c:pt>
                <c:pt idx="592">
                  <c:v>1.8000000000000002E-2</c:v>
                </c:pt>
                <c:pt idx="593">
                  <c:v>1.6E-2</c:v>
                </c:pt>
                <c:pt idx="594">
                  <c:v>1.8000000000000002E-2</c:v>
                </c:pt>
                <c:pt idx="595">
                  <c:v>1.7000000000000001E-2</c:v>
                </c:pt>
                <c:pt idx="596">
                  <c:v>1.7000000000000001E-2</c:v>
                </c:pt>
                <c:pt idx="597">
                  <c:v>1.8000000000000002E-2</c:v>
                </c:pt>
                <c:pt idx="598">
                  <c:v>2.1000000000000001E-2</c:v>
                </c:pt>
                <c:pt idx="599">
                  <c:v>2.3E-2</c:v>
                </c:pt>
                <c:pt idx="600">
                  <c:v>2.5000000000000001E-2</c:v>
                </c:pt>
                <c:pt idx="601">
                  <c:v>2.3E-2</c:v>
                </c:pt>
                <c:pt idx="602">
                  <c:v>1.4999999999999999E-2</c:v>
                </c:pt>
                <c:pt idx="603">
                  <c:v>3.0000000000000001E-3</c:v>
                </c:pt>
                <c:pt idx="604">
                  <c:v>2E-3</c:v>
                </c:pt>
                <c:pt idx="605">
                  <c:v>6.9999999999999993E-3</c:v>
                </c:pt>
                <c:pt idx="606">
                  <c:v>0.01</c:v>
                </c:pt>
                <c:pt idx="607">
                  <c:v>1.3000000000000001E-2</c:v>
                </c:pt>
                <c:pt idx="608">
                  <c:v>1.3999999999999999E-2</c:v>
                </c:pt>
                <c:pt idx="609">
                  <c:v>1.2E-2</c:v>
                </c:pt>
                <c:pt idx="610">
                  <c:v>1.2E-2</c:v>
                </c:pt>
                <c:pt idx="611">
                  <c:v>1.3000000000000001E-2</c:v>
                </c:pt>
                <c:pt idx="612">
                  <c:v>1.3999999999999999E-2</c:v>
                </c:pt>
                <c:pt idx="613">
                  <c:v>1.7000000000000001E-2</c:v>
                </c:pt>
                <c:pt idx="614">
                  <c:v>2.6000000000000002E-2</c:v>
                </c:pt>
                <c:pt idx="615">
                  <c:v>4.0999999999999995E-2</c:v>
                </c:pt>
                <c:pt idx="616">
                  <c:v>4.9000000000000002E-2</c:v>
                </c:pt>
                <c:pt idx="617">
                  <c:v>5.2999999999999999E-2</c:v>
                </c:pt>
                <c:pt idx="618">
                  <c:v>5.2000000000000005E-2</c:v>
                </c:pt>
                <c:pt idx="619">
                  <c:v>5.2000000000000005E-2</c:v>
                </c:pt>
                <c:pt idx="620">
                  <c:v>5.4000000000000006E-2</c:v>
                </c:pt>
                <c:pt idx="621">
                  <c:v>6.2E-2</c:v>
                </c:pt>
                <c:pt idx="622">
                  <c:v>6.9000000000000006E-2</c:v>
                </c:pt>
                <c:pt idx="623">
                  <c:v>7.2000000000000008E-2</c:v>
                </c:pt>
                <c:pt idx="624">
                  <c:v>7.5999999999999998E-2</c:v>
                </c:pt>
                <c:pt idx="625">
                  <c:v>0.08</c:v>
                </c:pt>
                <c:pt idx="626">
                  <c:v>8.5000000000000006E-2</c:v>
                </c:pt>
                <c:pt idx="627">
                  <c:v>8.199999999999999E-2</c:v>
                </c:pt>
                <c:pt idx="628">
                  <c:v>8.5000000000000006E-2</c:v>
                </c:pt>
                <c:pt idx="629">
                  <c:v>8.900000000000001E-2</c:v>
                </c:pt>
                <c:pt idx="630">
                  <c:v>8.4000000000000005E-2</c:v>
                </c:pt>
                <c:pt idx="631">
                  <c:v>8.199999999999999E-2</c:v>
                </c:pt>
                <c:pt idx="632">
                  <c:v>8.199999999999999E-2</c:v>
                </c:pt>
                <c:pt idx="633">
                  <c:v>7.8E-2</c:v>
                </c:pt>
                <c:pt idx="634">
                  <c:v>7.0999999999999994E-2</c:v>
                </c:pt>
                <c:pt idx="635">
                  <c:v>6.4000000000000001E-2</c:v>
                </c:pt>
                <c:pt idx="636">
                  <c:v>6.3E-2</c:v>
                </c:pt>
                <c:pt idx="637">
                  <c:v>0.06</c:v>
                </c:pt>
                <c:pt idx="638">
                  <c:v>0.05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0AA-409A-B12D-ED1FFA89B9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2180096"/>
        <c:axId val="512180488"/>
      </c:lineChart>
      <c:dateAx>
        <c:axId val="512180096"/>
        <c:scaling>
          <c:orientation val="minMax"/>
        </c:scaling>
        <c:delete val="0"/>
        <c:axPos val="b"/>
        <c:majorGridlines/>
        <c:numFmt formatCode="[$-409]mmm\-yy;@" sourceLinked="0"/>
        <c:majorTickMark val="out"/>
        <c:minorTickMark val="none"/>
        <c:tickLblPos val="low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1600" b="1"/>
            </a:pPr>
            <a:endParaRPr lang="en-US"/>
          </a:p>
        </c:txPr>
        <c:crossAx val="512180488"/>
        <c:crosses val="autoZero"/>
        <c:auto val="1"/>
        <c:lblOffset val="100"/>
        <c:baseTimeUnit val="months"/>
        <c:majorUnit val="5"/>
        <c:majorTimeUnit val="years"/>
      </c:dateAx>
      <c:valAx>
        <c:axId val="512180488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512180096"/>
        <c:crosses val="autoZero"/>
        <c:crossBetween val="between"/>
      </c:valAx>
      <c:valAx>
        <c:axId val="737429240"/>
        <c:scaling>
          <c:orientation val="minMax"/>
          <c:max val="800"/>
        </c:scaling>
        <c:delete val="0"/>
        <c:axPos val="r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735880568"/>
        <c:crosses val="max"/>
        <c:crossBetween val="between"/>
      </c:valAx>
      <c:catAx>
        <c:axId val="735880568"/>
        <c:scaling>
          <c:orientation val="minMax"/>
        </c:scaling>
        <c:delete val="1"/>
        <c:axPos val="b"/>
        <c:majorTickMark val="out"/>
        <c:minorTickMark val="none"/>
        <c:tickLblPos val="nextTo"/>
        <c:crossAx val="737429240"/>
        <c:crosses val="autoZero"/>
        <c:auto val="1"/>
        <c:lblAlgn val="ctr"/>
        <c:lblOffset val="100"/>
        <c:noMultiLvlLbl val="0"/>
      </c:catAx>
      <c:spPr>
        <a:solidFill>
          <a:schemeClr val="bg1"/>
        </a:solidFill>
      </c:spPr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>
          <a:latin typeface="Cambria" panose="02040503050406030204" pitchFamily="18" charset="0"/>
          <a:ea typeface="Cambria" panose="02040503050406030204" pitchFamily="18" charset="0"/>
        </a:defRPr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000" dirty="0"/>
              <a:t>U.S.</a:t>
            </a:r>
            <a:r>
              <a:rPr lang="en-US" sz="2000" baseline="0" dirty="0"/>
              <a:t> Real GDP Growth Forecast</a:t>
            </a:r>
          </a:p>
          <a:p>
            <a:pPr>
              <a:defRPr/>
            </a:pPr>
            <a:r>
              <a:rPr lang="en-US" sz="1200" baseline="0" dirty="0"/>
              <a:t>SAAR; with </a:t>
            </a:r>
            <a:r>
              <a:rPr lang="en-US" sz="1200" baseline="0" dirty="0">
                <a:solidFill>
                  <a:schemeClr val="accent4"/>
                </a:solidFill>
              </a:rPr>
              <a:t>Baseline</a:t>
            </a:r>
            <a:r>
              <a:rPr lang="en-US" sz="1200" baseline="0" dirty="0"/>
              <a:t> and </a:t>
            </a:r>
            <a:r>
              <a:rPr lang="en-US" sz="1200" baseline="0" dirty="0">
                <a:solidFill>
                  <a:schemeClr val="accent2"/>
                </a:solidFill>
              </a:rPr>
              <a:t>Pessimistic</a:t>
            </a:r>
            <a:r>
              <a:rPr lang="en-US" sz="1200" baseline="0" dirty="0">
                <a:solidFill>
                  <a:prstClr val="black"/>
                </a:solidFill>
              </a:rPr>
              <a:t> Forecasts</a:t>
            </a:r>
            <a:endParaRPr lang="en-US" sz="1200" baseline="0" dirty="0"/>
          </a:p>
          <a:p>
            <a:pPr>
              <a:defRPr/>
            </a:pPr>
            <a:r>
              <a:rPr lang="en-US" sz="1200" baseline="0" dirty="0"/>
              <a:t>Source: Blue Chip Indicators, IHS Global Insight</a:t>
            </a:r>
          </a:p>
        </c:rich>
      </c:tx>
      <c:layout>
        <c:manualLayout>
          <c:xMode val="edge"/>
          <c:yMode val="edge"/>
          <c:x val="0.30438199912510938"/>
          <c:y val="6.2090859966033663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5.9598862642169743E-2"/>
          <c:y val="0.16071136328547167"/>
          <c:w val="0.92347572178477688"/>
          <c:h val="0.58936737687200869"/>
        </c:manualLayout>
      </c:layout>
      <c:lineChart>
        <c:grouping val="standard"/>
        <c:varyColors val="0"/>
        <c:ser>
          <c:idx val="0"/>
          <c:order val="0"/>
          <c:tx>
            <c:strRef>
              <c:f>GDP!$A$35</c:f>
              <c:strCache>
                <c:ptCount val="1"/>
                <c:pt idx="0">
                  <c:v>Actual GDP</c:v>
                </c:pt>
              </c:strCache>
            </c:strRef>
          </c:tx>
          <c:marker>
            <c:symbol val="diamond"/>
            <c:size val="8"/>
            <c:spPr>
              <a:solidFill>
                <a:sysClr val="window" lastClr="FFFFFF"/>
              </a:solidFill>
            </c:spPr>
          </c:marker>
          <c:dLbls>
            <c:dLbl>
              <c:idx val="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22A-4F52-AD13-53C16A33F3CA}"/>
                </c:ext>
              </c:extLst>
            </c:dLbl>
            <c:dLbl>
              <c:idx val="4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071-43FA-B231-7F813DB6A979}"/>
                </c:ext>
              </c:extLst>
            </c:dLbl>
            <c:dLbl>
              <c:idx val="7"/>
              <c:layout>
                <c:manualLayout>
                  <c:x val="-2.1020888013998252E-2"/>
                  <c:y val="-4.87254901960784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6B1-4C0E-84A5-DFE54F78C7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accent1"/>
                    </a:solidFill>
                    <a:latin typeface="Cambria" panose="02040503050406030204" pitchFamily="18" charset="0"/>
                    <a:ea typeface="Cambria" panose="02040503050406030204" pitchFamily="18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GDP!$N$34:$AC$34</c:f>
              <c:strCache>
                <c:ptCount val="16"/>
                <c:pt idx="0">
                  <c:v>Q1 2021</c:v>
                </c:pt>
                <c:pt idx="1">
                  <c:v>Q2 2021</c:v>
                </c:pt>
                <c:pt idx="2">
                  <c:v>Q3 2021</c:v>
                </c:pt>
                <c:pt idx="3">
                  <c:v>Q4 2021</c:v>
                </c:pt>
                <c:pt idx="4">
                  <c:v>Q1 2022</c:v>
                </c:pt>
                <c:pt idx="5">
                  <c:v>Q2 2022</c:v>
                </c:pt>
                <c:pt idx="6">
                  <c:v>Q3 2022</c:v>
                </c:pt>
                <c:pt idx="7">
                  <c:v>Q4 2022</c:v>
                </c:pt>
                <c:pt idx="8">
                  <c:v>Q1 2023</c:v>
                </c:pt>
                <c:pt idx="9">
                  <c:v>Q2 2023</c:v>
                </c:pt>
                <c:pt idx="10">
                  <c:v>Q3 2023</c:v>
                </c:pt>
                <c:pt idx="11">
                  <c:v>Q4 2023</c:v>
                </c:pt>
                <c:pt idx="12">
                  <c:v>Q1 2024</c:v>
                </c:pt>
                <c:pt idx="13">
                  <c:v>Q2 2024</c:v>
                </c:pt>
                <c:pt idx="14">
                  <c:v>Q3 2024</c:v>
                </c:pt>
                <c:pt idx="15">
                  <c:v>Q4 2024</c:v>
                </c:pt>
              </c:strCache>
            </c:strRef>
          </c:cat>
          <c:val>
            <c:numRef>
              <c:f>GDP!$N$35:$AC$35</c:f>
              <c:numCache>
                <c:formatCode>0.0%</c:formatCode>
                <c:ptCount val="16"/>
                <c:pt idx="0">
                  <c:v>6.3E-2</c:v>
                </c:pt>
                <c:pt idx="1">
                  <c:v>7.0000000000000007E-2</c:v>
                </c:pt>
                <c:pt idx="2">
                  <c:v>2.7000000000000003E-2</c:v>
                </c:pt>
                <c:pt idx="3">
                  <c:v>7.0000000000000007E-2</c:v>
                </c:pt>
                <c:pt idx="4">
                  <c:v>-1.6E-2</c:v>
                </c:pt>
                <c:pt idx="5">
                  <c:v>-6.0000000000000001E-3</c:v>
                </c:pt>
                <c:pt idx="6">
                  <c:v>3.2000000000000001E-2</c:v>
                </c:pt>
                <c:pt idx="7">
                  <c:v>2.6000000000000002E-2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5B02-4E7C-B6CC-B8ADC8709607}"/>
            </c:ext>
          </c:extLst>
        </c:ser>
        <c:ser>
          <c:idx val="3"/>
          <c:order val="1"/>
          <c:tx>
            <c:v>Baseline</c:v>
          </c:tx>
          <c:marker>
            <c:symbol val="diamond"/>
            <c:size val="8"/>
            <c:spPr>
              <a:solidFill>
                <a:sysClr val="window" lastClr="FFFFFF"/>
              </a:solidFill>
              <a:ln>
                <a:solidFill>
                  <a:sysClr val="window" lastClr="FFFFFF">
                    <a:lumMod val="50000"/>
                  </a:sysClr>
                </a:solidFill>
              </a:ln>
            </c:spPr>
          </c:marker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071-43FA-B231-7F813DB6A979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>
                      <a:solidFill>
                        <a:schemeClr val="accent1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A524-43EF-BC92-0CEAF5E38014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6B1-4C0E-84A5-DFE54F78C7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accent4"/>
                    </a:solidFill>
                    <a:latin typeface="Cambria" panose="02040503050406030204" pitchFamily="18" charset="0"/>
                    <a:ea typeface="Cambria" panose="02040503050406030204" pitchFamily="18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GDP!$N$34:$AC$34</c:f>
              <c:strCache>
                <c:ptCount val="16"/>
                <c:pt idx="0">
                  <c:v>Q1 2021</c:v>
                </c:pt>
                <c:pt idx="1">
                  <c:v>Q2 2021</c:v>
                </c:pt>
                <c:pt idx="2">
                  <c:v>Q3 2021</c:v>
                </c:pt>
                <c:pt idx="3">
                  <c:v>Q4 2021</c:v>
                </c:pt>
                <c:pt idx="4">
                  <c:v>Q1 2022</c:v>
                </c:pt>
                <c:pt idx="5">
                  <c:v>Q2 2022</c:v>
                </c:pt>
                <c:pt idx="6">
                  <c:v>Q3 2022</c:v>
                </c:pt>
                <c:pt idx="7">
                  <c:v>Q4 2022</c:v>
                </c:pt>
                <c:pt idx="8">
                  <c:v>Q1 2023</c:v>
                </c:pt>
                <c:pt idx="9">
                  <c:v>Q2 2023</c:v>
                </c:pt>
                <c:pt idx="10">
                  <c:v>Q3 2023</c:v>
                </c:pt>
                <c:pt idx="11">
                  <c:v>Q4 2023</c:v>
                </c:pt>
                <c:pt idx="12">
                  <c:v>Q1 2024</c:v>
                </c:pt>
                <c:pt idx="13">
                  <c:v>Q2 2024</c:v>
                </c:pt>
                <c:pt idx="14">
                  <c:v>Q3 2024</c:v>
                </c:pt>
                <c:pt idx="15">
                  <c:v>Q4 2024</c:v>
                </c:pt>
              </c:strCache>
            </c:strRef>
          </c:cat>
          <c:val>
            <c:numRef>
              <c:f>GDP!$N$38:$AC$38</c:f>
              <c:numCache>
                <c:formatCode>General</c:formatCode>
                <c:ptCount val="16"/>
                <c:pt idx="7" formatCode="0.0%">
                  <c:v>2.7E-2</c:v>
                </c:pt>
                <c:pt idx="8" formatCode="0.0%">
                  <c:v>1.9E-2</c:v>
                </c:pt>
                <c:pt idx="9" formatCode="0.0%">
                  <c:v>-4.0000000000000001E-3</c:v>
                </c:pt>
                <c:pt idx="10" formatCode="0.0%">
                  <c:v>8.0000000000000002E-3</c:v>
                </c:pt>
                <c:pt idx="11" formatCode="0.0%">
                  <c:v>1.4999999999999999E-2</c:v>
                </c:pt>
                <c:pt idx="12" formatCode="0.0%">
                  <c:v>1.7000000000000001E-2</c:v>
                </c:pt>
                <c:pt idx="13" formatCode="0.0%">
                  <c:v>1.8000000000000002E-2</c:v>
                </c:pt>
                <c:pt idx="14" formatCode="0.0%">
                  <c:v>1.8000000000000002E-2</c:v>
                </c:pt>
                <c:pt idx="15" formatCode="0.0%">
                  <c:v>0.02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5B02-4E7C-B6CC-B8ADC8709607}"/>
            </c:ext>
          </c:extLst>
        </c:ser>
        <c:ser>
          <c:idx val="1"/>
          <c:order val="2"/>
          <c:tx>
            <c:v>Pessimistic</c:v>
          </c:tx>
          <c:marker>
            <c:symbol val="diamond"/>
            <c:size val="8"/>
            <c:spPr>
              <a:solidFill>
                <a:sysClr val="window" lastClr="FFFFFF"/>
              </a:solidFill>
              <a:ln>
                <a:solidFill>
                  <a:sysClr val="window" lastClr="FFFFFF">
                    <a:lumMod val="75000"/>
                  </a:sysClr>
                </a:solidFill>
              </a:ln>
            </c:spPr>
          </c:marker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071-43FA-B231-7F813DB6A979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524-43EF-BC92-0CEAF5E38014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524-43EF-BC92-0CEAF5E3801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GDP!$N$34:$AC$34</c:f>
              <c:strCache>
                <c:ptCount val="16"/>
                <c:pt idx="0">
                  <c:v>Q1 2021</c:v>
                </c:pt>
                <c:pt idx="1">
                  <c:v>Q2 2021</c:v>
                </c:pt>
                <c:pt idx="2">
                  <c:v>Q3 2021</c:v>
                </c:pt>
                <c:pt idx="3">
                  <c:v>Q4 2021</c:v>
                </c:pt>
                <c:pt idx="4">
                  <c:v>Q1 2022</c:v>
                </c:pt>
                <c:pt idx="5">
                  <c:v>Q2 2022</c:v>
                </c:pt>
                <c:pt idx="6">
                  <c:v>Q3 2022</c:v>
                </c:pt>
                <c:pt idx="7">
                  <c:v>Q4 2022</c:v>
                </c:pt>
                <c:pt idx="8">
                  <c:v>Q1 2023</c:v>
                </c:pt>
                <c:pt idx="9">
                  <c:v>Q2 2023</c:v>
                </c:pt>
                <c:pt idx="10">
                  <c:v>Q3 2023</c:v>
                </c:pt>
                <c:pt idx="11">
                  <c:v>Q4 2023</c:v>
                </c:pt>
                <c:pt idx="12">
                  <c:v>Q1 2024</c:v>
                </c:pt>
                <c:pt idx="13">
                  <c:v>Q2 2024</c:v>
                </c:pt>
                <c:pt idx="14">
                  <c:v>Q3 2024</c:v>
                </c:pt>
                <c:pt idx="15">
                  <c:v>Q4 2024</c:v>
                </c:pt>
              </c:strCache>
            </c:strRef>
          </c:cat>
          <c:val>
            <c:numRef>
              <c:f>GDP!$N$39:$AC$39</c:f>
              <c:numCache>
                <c:formatCode>General</c:formatCode>
                <c:ptCount val="16"/>
                <c:pt idx="7">
                  <c:v>2.6000000000000002E-2</c:v>
                </c:pt>
                <c:pt idx="8">
                  <c:v>1.3000000000000001E-2</c:v>
                </c:pt>
                <c:pt idx="9">
                  <c:v>-1.6E-2</c:v>
                </c:pt>
                <c:pt idx="10">
                  <c:v>-3.0000000000000001E-3</c:v>
                </c:pt>
                <c:pt idx="11">
                  <c:v>8.0000000000000002E-3</c:v>
                </c:pt>
                <c:pt idx="12">
                  <c:v>1.1000000000000001E-2</c:v>
                </c:pt>
                <c:pt idx="13">
                  <c:v>1.6E-2</c:v>
                </c:pt>
                <c:pt idx="14">
                  <c:v>1.6E-2</c:v>
                </c:pt>
                <c:pt idx="15">
                  <c:v>1.8000000000000002E-2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22A-4F52-AD13-53C16A33F3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3437392"/>
        <c:axId val="423436216"/>
      </c:lineChart>
      <c:catAx>
        <c:axId val="423437392"/>
        <c:scaling>
          <c:orientation val="minMax"/>
        </c:scaling>
        <c:delete val="0"/>
        <c:axPos val="b"/>
        <c:majorGridlines>
          <c:spPr>
            <a:ln>
              <a:solidFill>
                <a:sysClr val="window" lastClr="FFFFFF">
                  <a:lumMod val="50000"/>
                  <a:alpha val="25000"/>
                </a:sysClr>
              </a:solidFill>
            </a:ln>
          </c:spPr>
        </c:majorGridlines>
        <c:numFmt formatCode="General" sourceLinked="1"/>
        <c:majorTickMark val="out"/>
        <c:minorTickMark val="none"/>
        <c:tickLblPos val="low"/>
        <c:txPr>
          <a:bodyPr rot="-5400000" vert="horz"/>
          <a:lstStyle/>
          <a:p>
            <a:pPr>
              <a:defRPr sz="1400" b="1"/>
            </a:pPr>
            <a:endParaRPr lang="en-US"/>
          </a:p>
        </c:txPr>
        <c:crossAx val="423436216"/>
        <c:crosses val="autoZero"/>
        <c:auto val="1"/>
        <c:lblAlgn val="ctr"/>
        <c:lblOffset val="100"/>
        <c:noMultiLvlLbl val="0"/>
      </c:catAx>
      <c:valAx>
        <c:axId val="423436216"/>
        <c:scaling>
          <c:orientation val="minMax"/>
          <c:max val="0.1"/>
          <c:min val="-6.0000000000000012E-2"/>
        </c:scaling>
        <c:delete val="0"/>
        <c:axPos val="l"/>
        <c:majorGridlines>
          <c:spPr>
            <a:ln>
              <a:solidFill>
                <a:sysClr val="window" lastClr="FFFFFF">
                  <a:lumMod val="75000"/>
                  <a:alpha val="25000"/>
                </a:sysClr>
              </a:solidFill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423437392"/>
        <c:crosses val="autoZero"/>
        <c:crossBetween val="between"/>
      </c:valAx>
      <c:spPr>
        <a:solidFill>
          <a:schemeClr val="bg1"/>
        </a:solidFill>
        <a:ln>
          <a:solidFill>
            <a:sysClr val="window" lastClr="FFFFFF">
              <a:lumMod val="50000"/>
            </a:sysClr>
          </a:solidFill>
        </a:ln>
      </c:spPr>
    </c:plotArea>
    <c:legend>
      <c:legendPos val="b"/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200">
          <a:latin typeface="+mj-lt"/>
        </a:defRPr>
      </a:pPr>
      <a:endParaRPr lang="en-US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000" dirty="0"/>
              <a:t>King</a:t>
            </a:r>
            <a:r>
              <a:rPr lang="en-US" sz="2000" baseline="0" dirty="0"/>
              <a:t> County Economic Indicators</a:t>
            </a:r>
          </a:p>
          <a:p>
            <a:pPr>
              <a:defRPr/>
            </a:pPr>
            <a:r>
              <a:rPr lang="en-US" sz="1200" baseline="0" dirty="0"/>
              <a:t>2021-2022 Actuals &amp; 2023 Actuals YTD &amp; 20 Year Average</a:t>
            </a:r>
          </a:p>
          <a:p>
            <a:pPr>
              <a:defRPr/>
            </a:pPr>
            <a:r>
              <a:rPr lang="en-US" sz="1200" baseline="0" dirty="0"/>
              <a:t>Source: PSEF, Case-Shiller, WA DOR, BLS</a:t>
            </a:r>
            <a:endParaRPr lang="en-US" sz="1200" dirty="0"/>
          </a:p>
        </c:rich>
      </c:tx>
      <c:layout>
        <c:manualLayout>
          <c:xMode val="edge"/>
          <c:yMode val="edge"/>
          <c:x val="0.27390627734033246"/>
          <c:y val="6.2090859966033663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6.6619860017497826E-2"/>
          <c:y val="0.16233962482630845"/>
          <c:w val="0.91735017497812776"/>
          <c:h val="0.6912775976532346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Sheet2!$E$4</c:f>
              <c:strCache>
                <c:ptCount val="1"/>
                <c:pt idx="0">
                  <c:v>2021 Actual</c:v>
                </c:pt>
              </c:strCache>
            </c:strRef>
          </c:tx>
          <c:spPr>
            <a:solidFill>
              <a:srgbClr val="9BBB59"/>
            </a:solidFill>
            <a:ln>
              <a:solidFill>
                <a:sysClr val="windowText" lastClr="000000"/>
              </a:solidFill>
            </a:ln>
          </c:spPr>
          <c:invertIfNegative val="0"/>
          <c:dLbls>
            <c:dLbl>
              <c:idx val="1"/>
              <c:layout>
                <c:manualLayout>
                  <c:x val="-1.1111111111111112E-2"/>
                  <c:y val="2.45098039215677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809-4CE1-B223-7F62101E9CE7}"/>
                </c:ext>
              </c:extLst>
            </c:dLbl>
            <c:dLbl>
              <c:idx val="3"/>
              <c:layout>
                <c:manualLayout>
                  <c:x val="-1.6666666666666767E-2"/>
                  <c:y val="-4.90196078431372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F74-4D63-AB18-0FC936AD116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Sheet2!$A$6:$A$9</c:f>
              <c:strCache>
                <c:ptCount val="4"/>
                <c:pt idx="0">
                  <c:v>Employment Growth</c:v>
                </c:pt>
                <c:pt idx="1">
                  <c:v>House Prices</c:v>
                </c:pt>
                <c:pt idx="2">
                  <c:v>Taxable Sales </c:v>
                </c:pt>
                <c:pt idx="3">
                  <c:v>Inflation</c:v>
                </c:pt>
              </c:strCache>
            </c:strRef>
          </c:cat>
          <c:val>
            <c:numRef>
              <c:f>Sheet2!$E$6:$E$9</c:f>
              <c:numCache>
                <c:formatCode>0.0%</c:formatCode>
                <c:ptCount val="4"/>
                <c:pt idx="0" formatCode="0.00%">
                  <c:v>2.0182243672857592E-2</c:v>
                </c:pt>
                <c:pt idx="1">
                  <c:v>0.2184032918273815</c:v>
                </c:pt>
                <c:pt idx="2">
                  <c:v>0.16567159686521649</c:v>
                </c:pt>
                <c:pt idx="3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60-4555-90EF-252E1D5012CB}"/>
            </c:ext>
          </c:extLst>
        </c:ser>
        <c:ser>
          <c:idx val="0"/>
          <c:order val="1"/>
          <c:tx>
            <c:strRef>
              <c:f>Sheet2!$B$4</c:f>
              <c:strCache>
                <c:ptCount val="1"/>
                <c:pt idx="0">
                  <c:v>2022 Actual</c:v>
                </c:pt>
              </c:strCache>
            </c:strRef>
          </c:tx>
          <c:spPr>
            <a:solidFill>
              <a:srgbClr val="4F81BD">
                <a:alpha val="75000"/>
              </a:srgbClr>
            </a:solidFill>
            <a:ln w="12700"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-1.3888888888888888E-2"/>
                  <c:y val="-1.22549019607843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FA8-4D95-9F67-122D90AA8DEA}"/>
                </c:ext>
              </c:extLst>
            </c:dLbl>
            <c:dLbl>
              <c:idx val="1"/>
              <c:layout>
                <c:manualLayout>
                  <c:x val="-5.0925337632079971E-17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F74-4D63-AB18-0FC936AD116F}"/>
                </c:ext>
              </c:extLst>
            </c:dLbl>
            <c:dLbl>
              <c:idx val="3"/>
              <c:layout>
                <c:manualLayout>
                  <c:x val="-8.3333333333333332E-3"/>
                  <c:y val="-1.22549019607843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ACB-4EF2-A649-300EC048E627}"/>
                </c:ext>
              </c:extLst>
            </c:dLbl>
            <c:numFmt formatCode="0.0%" sourceLinked="0"/>
            <c:spPr>
              <a:noFill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Sheet2!$A$6:$A$9</c:f>
              <c:strCache>
                <c:ptCount val="4"/>
                <c:pt idx="0">
                  <c:v>Employment Growth</c:v>
                </c:pt>
                <c:pt idx="1">
                  <c:v>House Prices</c:v>
                </c:pt>
                <c:pt idx="2">
                  <c:v>Taxable Sales </c:v>
                </c:pt>
                <c:pt idx="3">
                  <c:v>Inflation</c:v>
                </c:pt>
              </c:strCache>
            </c:strRef>
          </c:cat>
          <c:val>
            <c:numRef>
              <c:f>Sheet2!$B$6:$B$9</c:f>
              <c:numCache>
                <c:formatCode>0.00%</c:formatCode>
                <c:ptCount val="4"/>
                <c:pt idx="0">
                  <c:v>5.0380888756963005E-2</c:v>
                </c:pt>
                <c:pt idx="1">
                  <c:v>0.14698547807737228</c:v>
                </c:pt>
                <c:pt idx="2">
                  <c:v>0.10617300270131103</c:v>
                </c:pt>
                <c:pt idx="3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CB-4EF2-A649-300EC048E627}"/>
            </c:ext>
          </c:extLst>
        </c:ser>
        <c:ser>
          <c:idx val="2"/>
          <c:order val="2"/>
          <c:tx>
            <c:strRef>
              <c:f>Sheet2!$D$4</c:f>
              <c:strCache>
                <c:ptCount val="1"/>
                <c:pt idx="0">
                  <c:v>2023 YTD</c:v>
                </c:pt>
              </c:strCache>
            </c:strRef>
          </c:tx>
          <c:spPr>
            <a:solidFill>
              <a:srgbClr val="8064A2"/>
            </a:solidFill>
            <a:ln>
              <a:solidFill>
                <a:sysClr val="windowText" lastClr="000000"/>
              </a:solidFill>
            </a:ln>
          </c:spPr>
          <c:invertIfNegative val="0"/>
          <c:dLbls>
            <c:dLbl>
              <c:idx val="1"/>
              <c:layout>
                <c:manualLayout>
                  <c:x val="2.2222222222222171E-2"/>
                  <c:y val="7.3529411764705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ACB-4EF2-A649-300EC048E627}"/>
                </c:ext>
              </c:extLst>
            </c:dLbl>
            <c:dLbl>
              <c:idx val="2"/>
              <c:layout>
                <c:manualLayout>
                  <c:x val="1.5277777777777677E-2"/>
                  <c:y val="-4.90196078431372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FA8-4D95-9F67-122D90AA8DEA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Sheet2!$A$6:$A$9</c:f>
              <c:strCache>
                <c:ptCount val="4"/>
                <c:pt idx="0">
                  <c:v>Employment Growth</c:v>
                </c:pt>
                <c:pt idx="1">
                  <c:v>House Prices</c:v>
                </c:pt>
                <c:pt idx="2">
                  <c:v>Taxable Sales </c:v>
                </c:pt>
                <c:pt idx="3">
                  <c:v>Inflation</c:v>
                </c:pt>
              </c:strCache>
            </c:strRef>
          </c:cat>
          <c:val>
            <c:numRef>
              <c:f>Sheet2!$D$6:$D$9</c:f>
              <c:numCache>
                <c:formatCode>0.00%</c:formatCode>
                <c:ptCount val="4"/>
                <c:pt idx="0">
                  <c:v>4.290550655212888E-2</c:v>
                </c:pt>
                <c:pt idx="1">
                  <c:v>-7.2597724166767463E-2</c:v>
                </c:pt>
                <c:pt idx="2">
                  <c:v>8.5000000000000006E-2</c:v>
                </c:pt>
                <c:pt idx="3">
                  <c:v>7.4999999999999997E-2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ACB-4EF2-A649-300EC048E627}"/>
            </c:ext>
          </c:extLst>
        </c:ser>
        <c:ser>
          <c:idx val="1"/>
          <c:order val="3"/>
          <c:tx>
            <c:strRef>
              <c:f>Sheet2!$C$4</c:f>
              <c:strCache>
                <c:ptCount val="1"/>
                <c:pt idx="0">
                  <c:v>20 year average</c:v>
                </c:pt>
              </c:strCache>
            </c:strRef>
          </c:tx>
          <c:spPr>
            <a:solidFill>
              <a:schemeClr val="accent2">
                <a:alpha val="75000"/>
              </a:schemeClr>
            </a:solidFill>
            <a:ln w="12700"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1.1111111111111059E-2"/>
                  <c:y val="-2.45098039215686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F74-4D63-AB18-0FC936AD116F}"/>
                </c:ext>
              </c:extLst>
            </c:dLbl>
            <c:dLbl>
              <c:idx val="1"/>
              <c:layout>
                <c:manualLayout>
                  <c:x val="1.6666666666666666E-2"/>
                  <c:y val="-9.80392156862745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F74-4D63-AB18-0FC936AD116F}"/>
                </c:ext>
              </c:extLst>
            </c:dLbl>
            <c:dLbl>
              <c:idx val="2"/>
              <c:layout>
                <c:manualLayout>
                  <c:x val="1.1111111111111112E-2"/>
                  <c:y val="-1.22549019607843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F74-4D63-AB18-0FC936AD116F}"/>
                </c:ext>
              </c:extLst>
            </c:dLbl>
            <c:dLbl>
              <c:idx val="3"/>
              <c:layout>
                <c:manualLayout>
                  <c:x val="6.944444444444342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F74-4D63-AB18-0FC936AD116F}"/>
                </c:ext>
              </c:extLst>
            </c:dLbl>
            <c:numFmt formatCode="0.0%" sourceLinked="0"/>
            <c:spPr>
              <a:noFill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Sheet2!$A$6:$A$9</c:f>
              <c:strCache>
                <c:ptCount val="4"/>
                <c:pt idx="0">
                  <c:v>Employment Growth</c:v>
                </c:pt>
                <c:pt idx="1">
                  <c:v>House Prices</c:v>
                </c:pt>
                <c:pt idx="2">
                  <c:v>Taxable Sales </c:v>
                </c:pt>
                <c:pt idx="3">
                  <c:v>Inflation</c:v>
                </c:pt>
              </c:strCache>
            </c:strRef>
          </c:cat>
          <c:val>
            <c:numRef>
              <c:f>Sheet2!$C$6:$C$9</c:f>
              <c:numCache>
                <c:formatCode>0.00%</c:formatCode>
                <c:ptCount val="4"/>
                <c:pt idx="0">
                  <c:v>1.3680042890478023E-2</c:v>
                </c:pt>
                <c:pt idx="1">
                  <c:v>6.6030138967323945E-2</c:v>
                </c:pt>
                <c:pt idx="2">
                  <c:v>4.9727385500550912E-2</c:v>
                </c:pt>
                <c:pt idx="3">
                  <c:v>2.731540012086963E-2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ACB-4EF2-A649-300EC048E6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3438568"/>
        <c:axId val="423438960"/>
      </c:barChart>
      <c:catAx>
        <c:axId val="423438568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1400"/>
            </a:pPr>
            <a:endParaRPr lang="en-US"/>
          </a:p>
        </c:txPr>
        <c:crossAx val="423438960"/>
        <c:crosses val="autoZero"/>
        <c:auto val="1"/>
        <c:lblAlgn val="ctr"/>
        <c:lblOffset val="100"/>
        <c:noMultiLvlLbl val="0"/>
      </c:catAx>
      <c:valAx>
        <c:axId val="423438960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23438568"/>
        <c:crosses val="autoZero"/>
        <c:crossBetween val="between"/>
      </c:valAx>
      <c:spPr>
        <a:solidFill>
          <a:sysClr val="window" lastClr="FFFFFF"/>
        </a:solidFill>
        <a:ln>
          <a:solidFill>
            <a:sysClr val="window" lastClr="FFFFFF">
              <a:lumMod val="50000"/>
            </a:sysClr>
          </a:solidFill>
        </a:ln>
      </c:spPr>
    </c:plotArea>
    <c:legend>
      <c:legendPos val="b"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200" b="1">
          <a:latin typeface="+mj-lt"/>
        </a:defRPr>
      </a:pPr>
      <a:endParaRPr lang="en-US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r>
              <a:rPr lang="en-US" sz="2000" dirty="0"/>
              <a:t>King County Employment by Sector</a:t>
            </a:r>
          </a:p>
          <a:p>
            <a:pPr>
              <a:defRPr sz="2000"/>
            </a:pPr>
            <a:r>
              <a:rPr lang="en-US" sz="1200" dirty="0"/>
              <a:t>Monthly</a:t>
            </a:r>
            <a:r>
              <a:rPr lang="en-US" sz="1200" baseline="0" dirty="0"/>
              <a:t> employment in thousands; Jan. 2019-Current</a:t>
            </a:r>
            <a:endParaRPr lang="en-US" sz="1200" dirty="0"/>
          </a:p>
          <a:p>
            <a:pPr>
              <a:defRPr sz="2000"/>
            </a:pPr>
            <a:r>
              <a:rPr lang="en-US" sz="1200" dirty="0"/>
              <a:t>Source:</a:t>
            </a:r>
            <a:r>
              <a:rPr lang="en-US" sz="1200" baseline="0" dirty="0"/>
              <a:t> WA ESD</a:t>
            </a:r>
            <a:endParaRPr lang="en-US" sz="12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8574256342957135E-2"/>
          <c:y val="0.17637254901960783"/>
          <c:w val="0.75642574365704285"/>
          <c:h val="0.64820634553033818"/>
        </c:manualLayout>
      </c:layout>
      <c:lineChart>
        <c:grouping val="standard"/>
        <c:varyColors val="0"/>
        <c:ser>
          <c:idx val="1"/>
          <c:order val="0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50"/>
              <c:layout>
                <c:manualLayout>
                  <c:x val="1.5277777777777574E-2"/>
                  <c:y val="-2.197553313739284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Construction</a:t>
                    </a:r>
                    <a:br>
                      <a:rPr lang="en-US" dirty="0"/>
                    </a:br>
                    <a:fld id="{6D965451-93CD-4ECC-B911-1FF858708C54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1F7-412F-B202-CD216E244F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2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King!$C$81:$BA$81</c:f>
              <c:numCache>
                <c:formatCode>mmm\-yy</c:formatCode>
                <c:ptCount val="51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  <c:pt idx="45">
                  <c:v>44835</c:v>
                </c:pt>
                <c:pt idx="46">
                  <c:v>44866</c:v>
                </c:pt>
                <c:pt idx="47">
                  <c:v>44896</c:v>
                </c:pt>
                <c:pt idx="48">
                  <c:v>44927</c:v>
                </c:pt>
                <c:pt idx="49">
                  <c:v>44958</c:v>
                </c:pt>
                <c:pt idx="50">
                  <c:v>44986</c:v>
                </c:pt>
              </c:numCache>
            </c:numRef>
          </c:cat>
          <c:val>
            <c:numRef>
              <c:f>King!$C$86:$BA$86</c:f>
              <c:numCache>
                <c:formatCode>#,##0.0</c:formatCode>
                <c:ptCount val="51"/>
                <c:pt idx="0">
                  <c:v>77.2</c:v>
                </c:pt>
                <c:pt idx="1">
                  <c:v>75.2</c:v>
                </c:pt>
                <c:pt idx="2">
                  <c:v>78.2</c:v>
                </c:pt>
                <c:pt idx="3">
                  <c:v>78.3</c:v>
                </c:pt>
                <c:pt idx="4">
                  <c:v>79.8</c:v>
                </c:pt>
                <c:pt idx="5">
                  <c:v>80.8</c:v>
                </c:pt>
                <c:pt idx="6">
                  <c:v>81</c:v>
                </c:pt>
                <c:pt idx="7">
                  <c:v>81.599999999999994</c:v>
                </c:pt>
                <c:pt idx="8">
                  <c:v>81.2</c:v>
                </c:pt>
                <c:pt idx="9">
                  <c:v>80.599999999999994</c:v>
                </c:pt>
                <c:pt idx="10">
                  <c:v>80.5</c:v>
                </c:pt>
                <c:pt idx="11">
                  <c:v>80</c:v>
                </c:pt>
                <c:pt idx="12">
                  <c:v>77.900000000000006</c:v>
                </c:pt>
                <c:pt idx="13">
                  <c:v>79</c:v>
                </c:pt>
                <c:pt idx="14">
                  <c:v>79.5</c:v>
                </c:pt>
                <c:pt idx="15">
                  <c:v>64.8</c:v>
                </c:pt>
                <c:pt idx="16">
                  <c:v>72.2</c:v>
                </c:pt>
                <c:pt idx="17">
                  <c:v>75.400000000000006</c:v>
                </c:pt>
                <c:pt idx="18">
                  <c:v>77.400000000000006</c:v>
                </c:pt>
                <c:pt idx="19">
                  <c:v>78.8</c:v>
                </c:pt>
                <c:pt idx="20">
                  <c:v>78.900000000000006</c:v>
                </c:pt>
                <c:pt idx="21">
                  <c:v>79.2</c:v>
                </c:pt>
                <c:pt idx="22">
                  <c:v>78.5</c:v>
                </c:pt>
                <c:pt idx="23">
                  <c:v>78.5</c:v>
                </c:pt>
                <c:pt idx="24">
                  <c:v>75.8</c:v>
                </c:pt>
                <c:pt idx="25">
                  <c:v>76.7</c:v>
                </c:pt>
                <c:pt idx="26">
                  <c:v>78.099999999999994</c:v>
                </c:pt>
                <c:pt idx="27">
                  <c:v>78.7</c:v>
                </c:pt>
                <c:pt idx="28">
                  <c:v>79.5</c:v>
                </c:pt>
                <c:pt idx="29">
                  <c:v>80.099999999999994</c:v>
                </c:pt>
                <c:pt idx="30">
                  <c:v>80.8</c:v>
                </c:pt>
                <c:pt idx="31">
                  <c:v>80.900000000000006</c:v>
                </c:pt>
                <c:pt idx="32">
                  <c:v>81.2</c:v>
                </c:pt>
                <c:pt idx="33">
                  <c:v>81.400000000000006</c:v>
                </c:pt>
                <c:pt idx="34">
                  <c:v>80.7</c:v>
                </c:pt>
                <c:pt idx="35">
                  <c:v>79.7</c:v>
                </c:pt>
                <c:pt idx="36">
                  <c:v>76.3</c:v>
                </c:pt>
                <c:pt idx="37">
                  <c:v>77.400000000000006</c:v>
                </c:pt>
                <c:pt idx="38">
                  <c:v>77.8</c:v>
                </c:pt>
                <c:pt idx="39">
                  <c:v>78.5</c:v>
                </c:pt>
                <c:pt idx="40">
                  <c:v>79.8</c:v>
                </c:pt>
                <c:pt idx="41">
                  <c:v>81.400000000000006</c:v>
                </c:pt>
                <c:pt idx="42">
                  <c:v>83.2</c:v>
                </c:pt>
                <c:pt idx="43">
                  <c:v>83.7</c:v>
                </c:pt>
                <c:pt idx="44">
                  <c:v>83.4</c:v>
                </c:pt>
                <c:pt idx="45">
                  <c:v>84.2</c:v>
                </c:pt>
                <c:pt idx="46">
                  <c:v>84.3</c:v>
                </c:pt>
                <c:pt idx="47">
                  <c:v>83.4</c:v>
                </c:pt>
                <c:pt idx="48">
                  <c:v>82.5</c:v>
                </c:pt>
                <c:pt idx="49">
                  <c:v>83.3</c:v>
                </c:pt>
                <c:pt idx="50">
                  <c:v>82.8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A67-495C-A837-9EFAA9BAFD34}"/>
            </c:ext>
          </c:extLst>
        </c:ser>
        <c:ser>
          <c:idx val="2"/>
          <c:order val="1"/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50"/>
              <c:layout>
                <c:manualLayout>
                  <c:x val="8.3333333333331303E-3"/>
                  <c:y val="-5.860142169971432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Manufacturing</a:t>
                    </a:r>
                    <a:br>
                      <a:rPr lang="en-US" dirty="0"/>
                    </a:br>
                    <a:fld id="{64B53A96-B22D-4DC8-BAAA-E70EB730905E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31F7-412F-B202-CD216E244F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3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King!$C$81:$BA$81</c:f>
              <c:numCache>
                <c:formatCode>mmm\-yy</c:formatCode>
                <c:ptCount val="51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  <c:pt idx="45">
                  <c:v>44835</c:v>
                </c:pt>
                <c:pt idx="46">
                  <c:v>44866</c:v>
                </c:pt>
                <c:pt idx="47">
                  <c:v>44896</c:v>
                </c:pt>
                <c:pt idx="48">
                  <c:v>44927</c:v>
                </c:pt>
                <c:pt idx="49">
                  <c:v>44958</c:v>
                </c:pt>
                <c:pt idx="50">
                  <c:v>44986</c:v>
                </c:pt>
              </c:numCache>
            </c:numRef>
          </c:cat>
          <c:val>
            <c:numRef>
              <c:f>King!$C$90:$BA$90</c:f>
              <c:numCache>
                <c:formatCode>#,##0.0</c:formatCode>
                <c:ptCount val="51"/>
                <c:pt idx="0">
                  <c:v>105.2</c:v>
                </c:pt>
                <c:pt idx="1">
                  <c:v>105.1</c:v>
                </c:pt>
                <c:pt idx="2">
                  <c:v>105.9</c:v>
                </c:pt>
                <c:pt idx="3">
                  <c:v>105.6</c:v>
                </c:pt>
                <c:pt idx="4">
                  <c:v>106.1</c:v>
                </c:pt>
                <c:pt idx="5">
                  <c:v>106.7</c:v>
                </c:pt>
                <c:pt idx="6">
                  <c:v>106.6</c:v>
                </c:pt>
                <c:pt idx="7">
                  <c:v>106.5</c:v>
                </c:pt>
                <c:pt idx="8">
                  <c:v>106.4</c:v>
                </c:pt>
                <c:pt idx="9">
                  <c:v>105.6</c:v>
                </c:pt>
                <c:pt idx="10">
                  <c:v>106</c:v>
                </c:pt>
                <c:pt idx="11">
                  <c:v>106.3</c:v>
                </c:pt>
                <c:pt idx="12">
                  <c:v>105.6</c:v>
                </c:pt>
                <c:pt idx="13">
                  <c:v>103.4</c:v>
                </c:pt>
                <c:pt idx="14">
                  <c:v>102</c:v>
                </c:pt>
                <c:pt idx="15">
                  <c:v>94.9</c:v>
                </c:pt>
                <c:pt idx="16">
                  <c:v>94</c:v>
                </c:pt>
                <c:pt idx="17">
                  <c:v>95.6</c:v>
                </c:pt>
                <c:pt idx="18">
                  <c:v>94.3</c:v>
                </c:pt>
                <c:pt idx="19">
                  <c:v>92.5</c:v>
                </c:pt>
                <c:pt idx="20">
                  <c:v>91.2</c:v>
                </c:pt>
                <c:pt idx="21">
                  <c:v>90.4</c:v>
                </c:pt>
                <c:pt idx="22">
                  <c:v>89.7</c:v>
                </c:pt>
                <c:pt idx="23">
                  <c:v>89.6</c:v>
                </c:pt>
                <c:pt idx="24">
                  <c:v>88.7</c:v>
                </c:pt>
                <c:pt idx="25">
                  <c:v>88.2</c:v>
                </c:pt>
                <c:pt idx="26">
                  <c:v>88.4</c:v>
                </c:pt>
                <c:pt idx="27">
                  <c:v>87.8</c:v>
                </c:pt>
                <c:pt idx="28">
                  <c:v>88.4</c:v>
                </c:pt>
                <c:pt idx="29">
                  <c:v>88.3</c:v>
                </c:pt>
                <c:pt idx="30">
                  <c:v>89.4</c:v>
                </c:pt>
                <c:pt idx="31">
                  <c:v>89.4</c:v>
                </c:pt>
                <c:pt idx="32">
                  <c:v>90.2</c:v>
                </c:pt>
                <c:pt idx="33">
                  <c:v>89.8</c:v>
                </c:pt>
                <c:pt idx="34">
                  <c:v>90.5</c:v>
                </c:pt>
                <c:pt idx="35">
                  <c:v>90.8</c:v>
                </c:pt>
                <c:pt idx="36">
                  <c:v>89.6</c:v>
                </c:pt>
                <c:pt idx="37">
                  <c:v>90.4</c:v>
                </c:pt>
                <c:pt idx="38">
                  <c:v>90.4</c:v>
                </c:pt>
                <c:pt idx="39">
                  <c:v>91.1</c:v>
                </c:pt>
                <c:pt idx="40">
                  <c:v>91.5</c:v>
                </c:pt>
                <c:pt idx="41">
                  <c:v>91.7</c:v>
                </c:pt>
                <c:pt idx="42">
                  <c:v>92.9</c:v>
                </c:pt>
                <c:pt idx="43">
                  <c:v>93.4</c:v>
                </c:pt>
                <c:pt idx="44">
                  <c:v>93.8</c:v>
                </c:pt>
                <c:pt idx="45">
                  <c:v>93.4</c:v>
                </c:pt>
                <c:pt idx="46">
                  <c:v>94.7</c:v>
                </c:pt>
                <c:pt idx="47">
                  <c:v>94.2</c:v>
                </c:pt>
                <c:pt idx="48">
                  <c:v>93.9</c:v>
                </c:pt>
                <c:pt idx="49">
                  <c:v>95.4</c:v>
                </c:pt>
                <c:pt idx="50">
                  <c:v>95.1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A67-495C-A837-9EFAA9BAFD34}"/>
            </c:ext>
          </c:extLst>
        </c:ser>
        <c:ser>
          <c:idx val="3"/>
          <c:order val="2"/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50"/>
              <c:layout>
                <c:manualLayout>
                  <c:x val="2.361111111111101E-2"/>
                  <c:y val="3.906761446647616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Leisure</a:t>
                    </a:r>
                    <a:r>
                      <a:rPr lang="en-US" baseline="0" dirty="0"/>
                      <a:t> &amp;</a:t>
                    </a:r>
                    <a:br>
                      <a:rPr lang="en-US" baseline="0" dirty="0"/>
                    </a:br>
                    <a:r>
                      <a:rPr lang="en-US" baseline="0" dirty="0"/>
                      <a:t>Hospitality</a:t>
                    </a:r>
                    <a:br>
                      <a:rPr lang="en-US" dirty="0"/>
                    </a:br>
                    <a:fld id="{41155B90-8FB8-484C-95A6-520E1998D670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1F7-412F-B202-CD216E244F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4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King!$C$81:$BA$81</c:f>
              <c:numCache>
                <c:formatCode>mmm\-yy</c:formatCode>
                <c:ptCount val="51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  <c:pt idx="45">
                  <c:v>44835</c:v>
                </c:pt>
                <c:pt idx="46">
                  <c:v>44866</c:v>
                </c:pt>
                <c:pt idx="47">
                  <c:v>44896</c:v>
                </c:pt>
                <c:pt idx="48">
                  <c:v>44927</c:v>
                </c:pt>
                <c:pt idx="49">
                  <c:v>44958</c:v>
                </c:pt>
                <c:pt idx="50">
                  <c:v>44986</c:v>
                </c:pt>
              </c:numCache>
            </c:numRef>
          </c:cat>
          <c:val>
            <c:numRef>
              <c:f>King!$C$136:$BA$136</c:f>
              <c:numCache>
                <c:formatCode>#,##0.0</c:formatCode>
                <c:ptCount val="51"/>
                <c:pt idx="0">
                  <c:v>142.1</c:v>
                </c:pt>
                <c:pt idx="1">
                  <c:v>139.80000000000001</c:v>
                </c:pt>
                <c:pt idx="2">
                  <c:v>143.5</c:v>
                </c:pt>
                <c:pt idx="3">
                  <c:v>145.4</c:v>
                </c:pt>
                <c:pt idx="4">
                  <c:v>148.1</c:v>
                </c:pt>
                <c:pt idx="5">
                  <c:v>151.5</c:v>
                </c:pt>
                <c:pt idx="6">
                  <c:v>152.80000000000001</c:v>
                </c:pt>
                <c:pt idx="7">
                  <c:v>152.9</c:v>
                </c:pt>
                <c:pt idx="8">
                  <c:v>149.1</c:v>
                </c:pt>
                <c:pt idx="9">
                  <c:v>145.5</c:v>
                </c:pt>
                <c:pt idx="10">
                  <c:v>144.6</c:v>
                </c:pt>
                <c:pt idx="11">
                  <c:v>146.69999999999999</c:v>
                </c:pt>
                <c:pt idx="12">
                  <c:v>142.6</c:v>
                </c:pt>
                <c:pt idx="13">
                  <c:v>142.6</c:v>
                </c:pt>
                <c:pt idx="14">
                  <c:v>137.4</c:v>
                </c:pt>
                <c:pt idx="15">
                  <c:v>77.099999999999994</c:v>
                </c:pt>
                <c:pt idx="16">
                  <c:v>77.5</c:v>
                </c:pt>
                <c:pt idx="17">
                  <c:v>84.9</c:v>
                </c:pt>
                <c:pt idx="18">
                  <c:v>91.3</c:v>
                </c:pt>
                <c:pt idx="19">
                  <c:v>93</c:v>
                </c:pt>
                <c:pt idx="20">
                  <c:v>94.3</c:v>
                </c:pt>
                <c:pt idx="21">
                  <c:v>92.3</c:v>
                </c:pt>
                <c:pt idx="22">
                  <c:v>91.7</c:v>
                </c:pt>
                <c:pt idx="23">
                  <c:v>83.4</c:v>
                </c:pt>
                <c:pt idx="24">
                  <c:v>79.7</c:v>
                </c:pt>
                <c:pt idx="25">
                  <c:v>85.6</c:v>
                </c:pt>
                <c:pt idx="26">
                  <c:v>90.1</c:v>
                </c:pt>
                <c:pt idx="27">
                  <c:v>96.5</c:v>
                </c:pt>
                <c:pt idx="28">
                  <c:v>100.1</c:v>
                </c:pt>
                <c:pt idx="29">
                  <c:v>106.4</c:v>
                </c:pt>
                <c:pt idx="30">
                  <c:v>114.5</c:v>
                </c:pt>
                <c:pt idx="31">
                  <c:v>117.8</c:v>
                </c:pt>
                <c:pt idx="32">
                  <c:v>116.6</c:v>
                </c:pt>
                <c:pt idx="33">
                  <c:v>116.7</c:v>
                </c:pt>
                <c:pt idx="34">
                  <c:v>116.3</c:v>
                </c:pt>
                <c:pt idx="35">
                  <c:v>117.7</c:v>
                </c:pt>
                <c:pt idx="36">
                  <c:v>114.7</c:v>
                </c:pt>
                <c:pt idx="37">
                  <c:v>116.2</c:v>
                </c:pt>
                <c:pt idx="38">
                  <c:v>119.4</c:v>
                </c:pt>
                <c:pt idx="39">
                  <c:v>122.8</c:v>
                </c:pt>
                <c:pt idx="40">
                  <c:v>125.9</c:v>
                </c:pt>
                <c:pt idx="41">
                  <c:v>129.30000000000001</c:v>
                </c:pt>
                <c:pt idx="42">
                  <c:v>132.30000000000001</c:v>
                </c:pt>
                <c:pt idx="43">
                  <c:v>133.80000000000001</c:v>
                </c:pt>
                <c:pt idx="44">
                  <c:v>130.6</c:v>
                </c:pt>
                <c:pt idx="45">
                  <c:v>127.8</c:v>
                </c:pt>
                <c:pt idx="46">
                  <c:v>127.4</c:v>
                </c:pt>
                <c:pt idx="47">
                  <c:v>130.4</c:v>
                </c:pt>
                <c:pt idx="48">
                  <c:v>129.1</c:v>
                </c:pt>
                <c:pt idx="49">
                  <c:v>129.80000000000001</c:v>
                </c:pt>
                <c:pt idx="50">
                  <c:v>134.1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A67-495C-A837-9EFAA9BAFD34}"/>
            </c:ext>
          </c:extLst>
        </c:ser>
        <c:ser>
          <c:idx val="4"/>
          <c:order val="3"/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50"/>
              <c:layout>
                <c:manualLayout>
                  <c:x val="1.6666666666666566E-2"/>
                  <c:y val="-7.813522893295232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Information</a:t>
                    </a:r>
                    <a:br>
                      <a:rPr lang="en-US" dirty="0"/>
                    </a:br>
                    <a:fld id="{4649B506-2B4D-4021-9AA5-A07BAD46DBCA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31F7-412F-B202-CD216E244F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5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King!$C$81:$BA$81</c:f>
              <c:numCache>
                <c:formatCode>mmm\-yy</c:formatCode>
                <c:ptCount val="51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  <c:pt idx="45">
                  <c:v>44835</c:v>
                </c:pt>
                <c:pt idx="46">
                  <c:v>44866</c:v>
                </c:pt>
                <c:pt idx="47">
                  <c:v>44896</c:v>
                </c:pt>
                <c:pt idx="48">
                  <c:v>44927</c:v>
                </c:pt>
                <c:pt idx="49">
                  <c:v>44958</c:v>
                </c:pt>
                <c:pt idx="50">
                  <c:v>44986</c:v>
                </c:pt>
              </c:numCache>
            </c:numRef>
          </c:cat>
          <c:val>
            <c:numRef>
              <c:f>King!$C$112:$BA$112</c:f>
              <c:numCache>
                <c:formatCode>#,##0.0</c:formatCode>
                <c:ptCount val="51"/>
                <c:pt idx="0">
                  <c:v>115.4</c:v>
                </c:pt>
                <c:pt idx="1">
                  <c:v>116.5</c:v>
                </c:pt>
                <c:pt idx="2">
                  <c:v>117.6</c:v>
                </c:pt>
                <c:pt idx="3">
                  <c:v>117.5</c:v>
                </c:pt>
                <c:pt idx="4">
                  <c:v>119.1</c:v>
                </c:pt>
                <c:pt idx="5">
                  <c:v>123</c:v>
                </c:pt>
                <c:pt idx="6">
                  <c:v>125.2</c:v>
                </c:pt>
                <c:pt idx="7">
                  <c:v>126.4</c:v>
                </c:pt>
                <c:pt idx="8">
                  <c:v>125</c:v>
                </c:pt>
                <c:pt idx="9">
                  <c:v>123.7</c:v>
                </c:pt>
                <c:pt idx="10">
                  <c:v>124.7</c:v>
                </c:pt>
                <c:pt idx="11">
                  <c:v>125.5</c:v>
                </c:pt>
                <c:pt idx="12">
                  <c:v>125</c:v>
                </c:pt>
                <c:pt idx="13">
                  <c:v>125.8</c:v>
                </c:pt>
                <c:pt idx="14">
                  <c:v>126.5</c:v>
                </c:pt>
                <c:pt idx="15">
                  <c:v>125.7</c:v>
                </c:pt>
                <c:pt idx="16">
                  <c:v>126.4</c:v>
                </c:pt>
                <c:pt idx="17">
                  <c:v>127.5</c:v>
                </c:pt>
                <c:pt idx="18">
                  <c:v>128</c:v>
                </c:pt>
                <c:pt idx="19">
                  <c:v>129.4</c:v>
                </c:pt>
                <c:pt idx="20">
                  <c:v>130.19999999999999</c:v>
                </c:pt>
                <c:pt idx="21">
                  <c:v>129.69999999999999</c:v>
                </c:pt>
                <c:pt idx="22">
                  <c:v>129.69999999999999</c:v>
                </c:pt>
                <c:pt idx="23">
                  <c:v>129.9</c:v>
                </c:pt>
                <c:pt idx="24">
                  <c:v>129.5</c:v>
                </c:pt>
                <c:pt idx="25">
                  <c:v>130.1</c:v>
                </c:pt>
                <c:pt idx="26">
                  <c:v>130.4</c:v>
                </c:pt>
                <c:pt idx="27">
                  <c:v>130.69999999999999</c:v>
                </c:pt>
                <c:pt idx="28">
                  <c:v>131.6</c:v>
                </c:pt>
                <c:pt idx="29">
                  <c:v>133.5</c:v>
                </c:pt>
                <c:pt idx="30">
                  <c:v>134.69999999999999</c:v>
                </c:pt>
                <c:pt idx="31">
                  <c:v>136.1</c:v>
                </c:pt>
                <c:pt idx="32">
                  <c:v>138</c:v>
                </c:pt>
                <c:pt idx="33">
                  <c:v>138</c:v>
                </c:pt>
                <c:pt idx="34">
                  <c:v>138.80000000000001</c:v>
                </c:pt>
                <c:pt idx="35">
                  <c:v>139.6</c:v>
                </c:pt>
                <c:pt idx="36">
                  <c:v>137</c:v>
                </c:pt>
                <c:pt idx="37">
                  <c:v>138.4</c:v>
                </c:pt>
                <c:pt idx="38">
                  <c:v>139.19999999999999</c:v>
                </c:pt>
                <c:pt idx="39">
                  <c:v>139</c:v>
                </c:pt>
                <c:pt idx="40">
                  <c:v>141</c:v>
                </c:pt>
                <c:pt idx="41">
                  <c:v>145.1</c:v>
                </c:pt>
                <c:pt idx="42">
                  <c:v>143.1</c:v>
                </c:pt>
                <c:pt idx="43">
                  <c:v>144.19999999999999</c:v>
                </c:pt>
                <c:pt idx="44">
                  <c:v>142.5</c:v>
                </c:pt>
                <c:pt idx="45">
                  <c:v>137.6</c:v>
                </c:pt>
                <c:pt idx="46">
                  <c:v>139.1</c:v>
                </c:pt>
                <c:pt idx="47">
                  <c:v>138.80000000000001</c:v>
                </c:pt>
                <c:pt idx="48">
                  <c:v>136.69999999999999</c:v>
                </c:pt>
                <c:pt idx="49">
                  <c:v>137.30000000000001</c:v>
                </c:pt>
                <c:pt idx="50">
                  <c:v>137.69999999999999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A67-495C-A837-9EFAA9BAFD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17912888"/>
        <c:axId val="517914528"/>
      </c:lineChart>
      <c:dateAx>
        <c:axId val="5179128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517914528"/>
        <c:crosses val="autoZero"/>
        <c:auto val="1"/>
        <c:lblOffset val="100"/>
        <c:baseTimeUnit val="months"/>
        <c:majorUnit val="3"/>
        <c:majorTimeUnit val="months"/>
      </c:dateAx>
      <c:valAx>
        <c:axId val="517914528"/>
        <c:scaling>
          <c:orientation val="minMax"/>
          <c:max val="160"/>
          <c:min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517912888"/>
        <c:crosses val="autoZero"/>
        <c:crossBetween val="between"/>
      </c:valAx>
      <c:spPr>
        <a:noFill/>
        <a:ln>
          <a:solidFill>
            <a:schemeClr val="bg1">
              <a:lumMod val="5000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</a:defRPr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r>
              <a:rPr lang="en-US" sz="2000" dirty="0"/>
              <a:t>Seattle Inflation: Food, Transportation, and Housing</a:t>
            </a:r>
          </a:p>
          <a:p>
            <a:pPr>
              <a:defRPr/>
            </a:pPr>
            <a:r>
              <a:rPr lang="en-US" sz="1200" b="1" i="0" baseline="0" dirty="0">
                <a:effectLst/>
              </a:rPr>
              <a:t>Year-over-year Growth in STB CPI-U for Food, Housing, Transportation and Total in Seattle Area</a:t>
            </a:r>
            <a:endParaRPr lang="en-US" sz="1200" dirty="0">
              <a:effectLst/>
            </a:endParaRPr>
          </a:p>
          <a:p>
            <a:pPr>
              <a:defRPr/>
            </a:pPr>
            <a:r>
              <a:rPr lang="en-US" sz="1200" b="1" i="0" baseline="0" dirty="0">
                <a:effectLst/>
              </a:rPr>
              <a:t>Source: Bureau of Labor Statistics</a:t>
            </a:r>
            <a:endParaRPr lang="en-US" sz="12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4581146106736657E-2"/>
          <c:y val="0.18372549019607842"/>
          <c:w val="0.75691535433070856"/>
          <c:h val="0.62478500849158558"/>
        </c:manualLayout>
      </c:layout>
      <c:lineChart>
        <c:grouping val="standard"/>
        <c:varyColors val="0"/>
        <c:ser>
          <c:idx val="0"/>
          <c:order val="0"/>
          <c:tx>
            <c:strRef>
              <c:f>Slide!$B$1</c:f>
              <c:strCache>
                <c:ptCount val="1"/>
                <c:pt idx="0">
                  <c:v>Housing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24"/>
              <c:layout>
                <c:manualLayout>
                  <c:x val="2.6388888888888788E-2"/>
                  <c:y val="-4.166666666666666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Housing</a:t>
                    </a:r>
                    <a:br>
                      <a:rPr lang="en-US" dirty="0"/>
                    </a:br>
                    <a:fld id="{B3891638-113B-4B29-8955-9F4A18B276B5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CF2-49BF-8B3B-BA15685543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Slide!$A$2:$A$26</c:f>
              <c:numCache>
                <c:formatCode>mmm\-yy</c:formatCode>
                <c:ptCount val="25"/>
                <c:pt idx="0">
                  <c:v>43497</c:v>
                </c:pt>
                <c:pt idx="1">
                  <c:v>43556</c:v>
                </c:pt>
                <c:pt idx="2">
                  <c:v>43617</c:v>
                </c:pt>
                <c:pt idx="3">
                  <c:v>43678</c:v>
                </c:pt>
                <c:pt idx="4">
                  <c:v>43739</c:v>
                </c:pt>
                <c:pt idx="5">
                  <c:v>43800</c:v>
                </c:pt>
                <c:pt idx="6">
                  <c:v>43862</c:v>
                </c:pt>
                <c:pt idx="7">
                  <c:v>43922</c:v>
                </c:pt>
                <c:pt idx="8">
                  <c:v>43983</c:v>
                </c:pt>
                <c:pt idx="9">
                  <c:v>44044</c:v>
                </c:pt>
                <c:pt idx="10">
                  <c:v>44105</c:v>
                </c:pt>
                <c:pt idx="11">
                  <c:v>44166</c:v>
                </c:pt>
                <c:pt idx="12">
                  <c:v>44228</c:v>
                </c:pt>
                <c:pt idx="13">
                  <c:v>44287</c:v>
                </c:pt>
                <c:pt idx="14">
                  <c:v>44348</c:v>
                </c:pt>
                <c:pt idx="15">
                  <c:v>44409</c:v>
                </c:pt>
                <c:pt idx="16">
                  <c:v>44470</c:v>
                </c:pt>
                <c:pt idx="17">
                  <c:v>44531</c:v>
                </c:pt>
                <c:pt idx="18">
                  <c:v>44593</c:v>
                </c:pt>
                <c:pt idx="19">
                  <c:v>44652</c:v>
                </c:pt>
                <c:pt idx="20">
                  <c:v>44713</c:v>
                </c:pt>
                <c:pt idx="21">
                  <c:v>44774</c:v>
                </c:pt>
                <c:pt idx="22">
                  <c:v>44835</c:v>
                </c:pt>
                <c:pt idx="23">
                  <c:v>44896</c:v>
                </c:pt>
                <c:pt idx="24">
                  <c:v>44958</c:v>
                </c:pt>
              </c:numCache>
            </c:numRef>
          </c:cat>
          <c:val>
            <c:numRef>
              <c:f>Slide!$B$2:$B$26</c:f>
              <c:numCache>
                <c:formatCode>0.0%</c:formatCode>
                <c:ptCount val="25"/>
                <c:pt idx="0">
                  <c:v>4.2000000000000003E-2</c:v>
                </c:pt>
                <c:pt idx="1">
                  <c:v>4.4000000000000004E-2</c:v>
                </c:pt>
                <c:pt idx="2">
                  <c:v>3.4000000000000002E-2</c:v>
                </c:pt>
                <c:pt idx="3">
                  <c:v>5.0999999999999997E-2</c:v>
                </c:pt>
                <c:pt idx="4">
                  <c:v>3.4000000000000002E-2</c:v>
                </c:pt>
                <c:pt idx="5">
                  <c:v>3.1E-2</c:v>
                </c:pt>
                <c:pt idx="6">
                  <c:v>4.2999999999999997E-2</c:v>
                </c:pt>
                <c:pt idx="7">
                  <c:v>3.7000000000000005E-2</c:v>
                </c:pt>
                <c:pt idx="8">
                  <c:v>3.2000000000000001E-2</c:v>
                </c:pt>
                <c:pt idx="9">
                  <c:v>2.7999999999999997E-2</c:v>
                </c:pt>
                <c:pt idx="10">
                  <c:v>3.5000000000000003E-2</c:v>
                </c:pt>
                <c:pt idx="11">
                  <c:v>3.1E-2</c:v>
                </c:pt>
                <c:pt idx="12">
                  <c:v>1.4999999999999999E-2</c:v>
                </c:pt>
                <c:pt idx="13">
                  <c:v>1.6E-2</c:v>
                </c:pt>
                <c:pt idx="14">
                  <c:v>1.9E-2</c:v>
                </c:pt>
                <c:pt idx="15">
                  <c:v>1.8000000000000002E-2</c:v>
                </c:pt>
                <c:pt idx="16">
                  <c:v>3.4000000000000002E-2</c:v>
                </c:pt>
                <c:pt idx="17">
                  <c:v>5.0999999999999997E-2</c:v>
                </c:pt>
                <c:pt idx="18">
                  <c:v>0.06</c:v>
                </c:pt>
                <c:pt idx="19">
                  <c:v>7.4999999999999997E-2</c:v>
                </c:pt>
                <c:pt idx="20">
                  <c:v>9.4E-2</c:v>
                </c:pt>
                <c:pt idx="21">
                  <c:v>9.3088153971575105E-2</c:v>
                </c:pt>
                <c:pt idx="22">
                  <c:v>8.712285076893056E-2</c:v>
                </c:pt>
                <c:pt idx="23">
                  <c:v>9.3987620097302396E-2</c:v>
                </c:pt>
                <c:pt idx="24">
                  <c:v>9.6000000000000002E-2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1CB-44C1-935A-D7316D44FD1A}"/>
            </c:ext>
          </c:extLst>
        </c:ser>
        <c:ser>
          <c:idx val="1"/>
          <c:order val="1"/>
          <c:tx>
            <c:strRef>
              <c:f>Slide!$C$1</c:f>
              <c:strCache>
                <c:ptCount val="1"/>
                <c:pt idx="0">
                  <c:v>Transportation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24"/>
              <c:layout>
                <c:manualLayout>
                  <c:x val="0"/>
                  <c:y val="7.352941176470588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Transportation</a:t>
                    </a:r>
                    <a:br>
                      <a:rPr lang="en-US" dirty="0"/>
                    </a:br>
                    <a:fld id="{BF0F78A6-883C-427C-B4E1-1510483DB00B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4CF2-49BF-8B3B-BA15685543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2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Slide!$A$2:$A$26</c:f>
              <c:numCache>
                <c:formatCode>mmm\-yy</c:formatCode>
                <c:ptCount val="25"/>
                <c:pt idx="0">
                  <c:v>43497</c:v>
                </c:pt>
                <c:pt idx="1">
                  <c:v>43556</c:v>
                </c:pt>
                <c:pt idx="2">
                  <c:v>43617</c:v>
                </c:pt>
                <c:pt idx="3">
                  <c:v>43678</c:v>
                </c:pt>
                <c:pt idx="4">
                  <c:v>43739</c:v>
                </c:pt>
                <c:pt idx="5">
                  <c:v>43800</c:v>
                </c:pt>
                <c:pt idx="6">
                  <c:v>43862</c:v>
                </c:pt>
                <c:pt idx="7">
                  <c:v>43922</c:v>
                </c:pt>
                <c:pt idx="8">
                  <c:v>43983</c:v>
                </c:pt>
                <c:pt idx="9">
                  <c:v>44044</c:v>
                </c:pt>
                <c:pt idx="10">
                  <c:v>44105</c:v>
                </c:pt>
                <c:pt idx="11">
                  <c:v>44166</c:v>
                </c:pt>
                <c:pt idx="12">
                  <c:v>44228</c:v>
                </c:pt>
                <c:pt idx="13">
                  <c:v>44287</c:v>
                </c:pt>
                <c:pt idx="14">
                  <c:v>44348</c:v>
                </c:pt>
                <c:pt idx="15">
                  <c:v>44409</c:v>
                </c:pt>
                <c:pt idx="16">
                  <c:v>44470</c:v>
                </c:pt>
                <c:pt idx="17">
                  <c:v>44531</c:v>
                </c:pt>
                <c:pt idx="18">
                  <c:v>44593</c:v>
                </c:pt>
                <c:pt idx="19">
                  <c:v>44652</c:v>
                </c:pt>
                <c:pt idx="20">
                  <c:v>44713</c:v>
                </c:pt>
                <c:pt idx="21">
                  <c:v>44774</c:v>
                </c:pt>
                <c:pt idx="22">
                  <c:v>44835</c:v>
                </c:pt>
                <c:pt idx="23">
                  <c:v>44896</c:v>
                </c:pt>
                <c:pt idx="24">
                  <c:v>44958</c:v>
                </c:pt>
              </c:numCache>
            </c:numRef>
          </c:cat>
          <c:val>
            <c:numRef>
              <c:f>Slide!$C$2:$C$26</c:f>
              <c:numCache>
                <c:formatCode>0.0%</c:formatCode>
                <c:ptCount val="25"/>
                <c:pt idx="0">
                  <c:v>-1.7000000000000001E-2</c:v>
                </c:pt>
                <c:pt idx="1">
                  <c:v>-2E-3</c:v>
                </c:pt>
                <c:pt idx="2">
                  <c:v>-2.7999999999999997E-2</c:v>
                </c:pt>
                <c:pt idx="3">
                  <c:v>-8.0000000000000002E-3</c:v>
                </c:pt>
                <c:pt idx="4">
                  <c:v>-2.3E-2</c:v>
                </c:pt>
                <c:pt idx="5">
                  <c:v>-8.0000000000000002E-3</c:v>
                </c:pt>
                <c:pt idx="6">
                  <c:v>2.3E-2</c:v>
                </c:pt>
                <c:pt idx="7">
                  <c:v>-5.9000000000000004E-2</c:v>
                </c:pt>
                <c:pt idx="8">
                  <c:v>-8.6999999999999994E-2</c:v>
                </c:pt>
                <c:pt idx="9">
                  <c:v>-5.5999999999999994E-2</c:v>
                </c:pt>
                <c:pt idx="10">
                  <c:v>-3.5000000000000003E-2</c:v>
                </c:pt>
                <c:pt idx="11">
                  <c:v>-4.7E-2</c:v>
                </c:pt>
                <c:pt idx="12">
                  <c:v>-1.3999999999999999E-2</c:v>
                </c:pt>
                <c:pt idx="13">
                  <c:v>0.109</c:v>
                </c:pt>
                <c:pt idx="14">
                  <c:v>0.217</c:v>
                </c:pt>
                <c:pt idx="15">
                  <c:v>0.16800000000000001</c:v>
                </c:pt>
                <c:pt idx="16">
                  <c:v>0.17199999999999999</c:v>
                </c:pt>
                <c:pt idx="17">
                  <c:v>0.21600000000000003</c:v>
                </c:pt>
                <c:pt idx="18">
                  <c:v>0.192</c:v>
                </c:pt>
                <c:pt idx="19">
                  <c:v>0.192</c:v>
                </c:pt>
                <c:pt idx="20">
                  <c:v>0.223</c:v>
                </c:pt>
                <c:pt idx="21">
                  <c:v>0.19325704481815387</c:v>
                </c:pt>
                <c:pt idx="22">
                  <c:v>0.19519371661756124</c:v>
                </c:pt>
                <c:pt idx="23">
                  <c:v>0.11040571641837471</c:v>
                </c:pt>
                <c:pt idx="24">
                  <c:v>9.4E-2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1CB-44C1-935A-D7316D44FD1A}"/>
            </c:ext>
          </c:extLst>
        </c:ser>
        <c:ser>
          <c:idx val="2"/>
          <c:order val="2"/>
          <c:tx>
            <c:strRef>
              <c:f>Slide!$D$1</c:f>
              <c:strCache>
                <c:ptCount val="1"/>
                <c:pt idx="0">
                  <c:v>Food and beverages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24"/>
              <c:layout>
                <c:manualLayout>
                  <c:x val="1.5546587926509288E-2"/>
                  <c:y val="-0.164215686274509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Food &amp;</a:t>
                    </a:r>
                    <a:br>
                      <a:rPr lang="en-US" dirty="0"/>
                    </a:br>
                    <a:r>
                      <a:rPr lang="en-US" dirty="0"/>
                      <a:t>Beverages</a:t>
                    </a:r>
                    <a:br>
                      <a:rPr lang="en-US" dirty="0"/>
                    </a:br>
                    <a:fld id="{0F8F787E-EE6D-4ACF-92EB-DC7DBC375F80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CF2-49BF-8B3B-BA15685543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3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Slide!$A$2:$A$26</c:f>
              <c:numCache>
                <c:formatCode>mmm\-yy</c:formatCode>
                <c:ptCount val="25"/>
                <c:pt idx="0">
                  <c:v>43497</c:v>
                </c:pt>
                <c:pt idx="1">
                  <c:v>43556</c:v>
                </c:pt>
                <c:pt idx="2">
                  <c:v>43617</c:v>
                </c:pt>
                <c:pt idx="3">
                  <c:v>43678</c:v>
                </c:pt>
                <c:pt idx="4">
                  <c:v>43739</c:v>
                </c:pt>
                <c:pt idx="5">
                  <c:v>43800</c:v>
                </c:pt>
                <c:pt idx="6">
                  <c:v>43862</c:v>
                </c:pt>
                <c:pt idx="7">
                  <c:v>43922</c:v>
                </c:pt>
                <c:pt idx="8">
                  <c:v>43983</c:v>
                </c:pt>
                <c:pt idx="9">
                  <c:v>44044</c:v>
                </c:pt>
                <c:pt idx="10">
                  <c:v>44105</c:v>
                </c:pt>
                <c:pt idx="11">
                  <c:v>44166</c:v>
                </c:pt>
                <c:pt idx="12">
                  <c:v>44228</c:v>
                </c:pt>
                <c:pt idx="13">
                  <c:v>44287</c:v>
                </c:pt>
                <c:pt idx="14">
                  <c:v>44348</c:v>
                </c:pt>
                <c:pt idx="15">
                  <c:v>44409</c:v>
                </c:pt>
                <c:pt idx="16">
                  <c:v>44470</c:v>
                </c:pt>
                <c:pt idx="17">
                  <c:v>44531</c:v>
                </c:pt>
                <c:pt idx="18">
                  <c:v>44593</c:v>
                </c:pt>
                <c:pt idx="19">
                  <c:v>44652</c:v>
                </c:pt>
                <c:pt idx="20">
                  <c:v>44713</c:v>
                </c:pt>
                <c:pt idx="21">
                  <c:v>44774</c:v>
                </c:pt>
                <c:pt idx="22">
                  <c:v>44835</c:v>
                </c:pt>
                <c:pt idx="23">
                  <c:v>44896</c:v>
                </c:pt>
                <c:pt idx="24">
                  <c:v>44958</c:v>
                </c:pt>
              </c:numCache>
            </c:numRef>
          </c:cat>
          <c:val>
            <c:numRef>
              <c:f>Slide!$D$2:$D$26</c:f>
              <c:numCache>
                <c:formatCode>0.0%</c:formatCode>
                <c:ptCount val="25"/>
                <c:pt idx="0">
                  <c:v>3.3000000000000002E-2</c:v>
                </c:pt>
                <c:pt idx="1">
                  <c:v>1.2E-2</c:v>
                </c:pt>
                <c:pt idx="2">
                  <c:v>2.2000000000000002E-2</c:v>
                </c:pt>
                <c:pt idx="3">
                  <c:v>0.02</c:v>
                </c:pt>
                <c:pt idx="4">
                  <c:v>0.02</c:v>
                </c:pt>
                <c:pt idx="5">
                  <c:v>1.7000000000000001E-2</c:v>
                </c:pt>
                <c:pt idx="6">
                  <c:v>1.8000000000000002E-2</c:v>
                </c:pt>
                <c:pt idx="7">
                  <c:v>4.4000000000000004E-2</c:v>
                </c:pt>
                <c:pt idx="8">
                  <c:v>4.8000000000000001E-2</c:v>
                </c:pt>
                <c:pt idx="9">
                  <c:v>5.5999999999999994E-2</c:v>
                </c:pt>
                <c:pt idx="10">
                  <c:v>4.2000000000000003E-2</c:v>
                </c:pt>
                <c:pt idx="11">
                  <c:v>4.5999999999999999E-2</c:v>
                </c:pt>
                <c:pt idx="12">
                  <c:v>4.9000000000000002E-2</c:v>
                </c:pt>
                <c:pt idx="13">
                  <c:v>0.04</c:v>
                </c:pt>
                <c:pt idx="14">
                  <c:v>5.5999999999999994E-2</c:v>
                </c:pt>
                <c:pt idx="15">
                  <c:v>5.9000000000000004E-2</c:v>
                </c:pt>
                <c:pt idx="16">
                  <c:v>8.1000000000000003E-2</c:v>
                </c:pt>
                <c:pt idx="17">
                  <c:v>8.900000000000001E-2</c:v>
                </c:pt>
                <c:pt idx="18">
                  <c:v>0.1</c:v>
                </c:pt>
                <c:pt idx="19">
                  <c:v>0.10800000000000001</c:v>
                </c:pt>
                <c:pt idx="20">
                  <c:v>9.8000000000000004E-2</c:v>
                </c:pt>
                <c:pt idx="21">
                  <c:v>0.10929385820253645</c:v>
                </c:pt>
                <c:pt idx="22">
                  <c:v>0.1110738533662905</c:v>
                </c:pt>
                <c:pt idx="23">
                  <c:v>0.10729887984512065</c:v>
                </c:pt>
                <c:pt idx="24">
                  <c:v>9.8000000000000004E-2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1CB-44C1-935A-D7316D44FD1A}"/>
            </c:ext>
          </c:extLst>
        </c:ser>
        <c:ser>
          <c:idx val="3"/>
          <c:order val="3"/>
          <c:tx>
            <c:strRef>
              <c:f>Slide!$E$1</c:f>
              <c:strCache>
                <c:ptCount val="1"/>
                <c:pt idx="0">
                  <c:v>All items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24"/>
              <c:layout>
                <c:manualLayout>
                  <c:x val="2.4999999999999897E-2"/>
                  <c:y val="0.1666666666666666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All items</a:t>
                    </a:r>
                    <a:br>
                      <a:rPr lang="en-US" dirty="0"/>
                    </a:br>
                    <a:fld id="{5295F72D-8C2D-40AF-92B2-97E9122006A2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4CF2-49BF-8B3B-BA15685543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7030A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Slide!$A$2:$A$26</c:f>
              <c:numCache>
                <c:formatCode>mmm\-yy</c:formatCode>
                <c:ptCount val="25"/>
                <c:pt idx="0">
                  <c:v>43497</c:v>
                </c:pt>
                <c:pt idx="1">
                  <c:v>43556</c:v>
                </c:pt>
                <c:pt idx="2">
                  <c:v>43617</c:v>
                </c:pt>
                <c:pt idx="3">
                  <c:v>43678</c:v>
                </c:pt>
                <c:pt idx="4">
                  <c:v>43739</c:v>
                </c:pt>
                <c:pt idx="5">
                  <c:v>43800</c:v>
                </c:pt>
                <c:pt idx="6">
                  <c:v>43862</c:v>
                </c:pt>
                <c:pt idx="7">
                  <c:v>43922</c:v>
                </c:pt>
                <c:pt idx="8">
                  <c:v>43983</c:v>
                </c:pt>
                <c:pt idx="9">
                  <c:v>44044</c:v>
                </c:pt>
                <c:pt idx="10">
                  <c:v>44105</c:v>
                </c:pt>
                <c:pt idx="11">
                  <c:v>44166</c:v>
                </c:pt>
                <c:pt idx="12">
                  <c:v>44228</c:v>
                </c:pt>
                <c:pt idx="13">
                  <c:v>44287</c:v>
                </c:pt>
                <c:pt idx="14">
                  <c:v>44348</c:v>
                </c:pt>
                <c:pt idx="15">
                  <c:v>44409</c:v>
                </c:pt>
                <c:pt idx="16">
                  <c:v>44470</c:v>
                </c:pt>
                <c:pt idx="17">
                  <c:v>44531</c:v>
                </c:pt>
                <c:pt idx="18">
                  <c:v>44593</c:v>
                </c:pt>
                <c:pt idx="19">
                  <c:v>44652</c:v>
                </c:pt>
                <c:pt idx="20">
                  <c:v>44713</c:v>
                </c:pt>
                <c:pt idx="21">
                  <c:v>44774</c:v>
                </c:pt>
                <c:pt idx="22">
                  <c:v>44835</c:v>
                </c:pt>
                <c:pt idx="23">
                  <c:v>44896</c:v>
                </c:pt>
                <c:pt idx="24">
                  <c:v>44958</c:v>
                </c:pt>
              </c:numCache>
            </c:numRef>
          </c:cat>
          <c:val>
            <c:numRef>
              <c:f>Slide!$E$2:$E$26</c:f>
              <c:numCache>
                <c:formatCode>0.0%</c:formatCode>
                <c:ptCount val="25"/>
                <c:pt idx="0">
                  <c:v>2.7E-2</c:v>
                </c:pt>
                <c:pt idx="1">
                  <c:v>2.4E-2</c:v>
                </c:pt>
                <c:pt idx="2">
                  <c:v>2.3E-2</c:v>
                </c:pt>
                <c:pt idx="3">
                  <c:v>3.2000000000000001E-2</c:v>
                </c:pt>
                <c:pt idx="4">
                  <c:v>2.2000000000000002E-2</c:v>
                </c:pt>
                <c:pt idx="5">
                  <c:v>2.2000000000000002E-2</c:v>
                </c:pt>
                <c:pt idx="6">
                  <c:v>2.5000000000000001E-2</c:v>
                </c:pt>
                <c:pt idx="7">
                  <c:v>1.3000000000000001E-2</c:v>
                </c:pt>
                <c:pt idx="8">
                  <c:v>9.0000000000000011E-3</c:v>
                </c:pt>
                <c:pt idx="9">
                  <c:v>1.6E-2</c:v>
                </c:pt>
                <c:pt idx="10">
                  <c:v>2.1000000000000001E-2</c:v>
                </c:pt>
                <c:pt idx="11">
                  <c:v>1.3999999999999999E-2</c:v>
                </c:pt>
                <c:pt idx="12">
                  <c:v>1.7000000000000001E-2</c:v>
                </c:pt>
                <c:pt idx="13">
                  <c:v>3.4000000000000002E-2</c:v>
                </c:pt>
                <c:pt idx="14">
                  <c:v>5.5E-2</c:v>
                </c:pt>
                <c:pt idx="15">
                  <c:v>5.2000000000000005E-2</c:v>
                </c:pt>
                <c:pt idx="16">
                  <c:v>6.5000000000000002E-2</c:v>
                </c:pt>
                <c:pt idx="17">
                  <c:v>7.5999999999999998E-2</c:v>
                </c:pt>
                <c:pt idx="18">
                  <c:v>8.1000000000000003E-2</c:v>
                </c:pt>
                <c:pt idx="19">
                  <c:v>9.0999999999999998E-2</c:v>
                </c:pt>
                <c:pt idx="20">
                  <c:v>0.10099999999999999</c:v>
                </c:pt>
                <c:pt idx="21">
                  <c:v>9.0395857245815892E-2</c:v>
                </c:pt>
                <c:pt idx="22">
                  <c:v>8.9323950260475904E-2</c:v>
                </c:pt>
                <c:pt idx="23">
                  <c:v>8.4082320833442692E-2</c:v>
                </c:pt>
                <c:pt idx="24">
                  <c:v>0.08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1CB-44C1-935A-D7316D44FD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71573880"/>
        <c:axId val="671571912"/>
      </c:lineChart>
      <c:dateAx>
        <c:axId val="6715738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mm\-yy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671571912"/>
        <c:crosses val="autoZero"/>
        <c:auto val="1"/>
        <c:lblOffset val="100"/>
        <c:baseTimeUnit val="months"/>
        <c:majorUnit val="3"/>
        <c:majorTimeUnit val="months"/>
      </c:dateAx>
      <c:valAx>
        <c:axId val="671571912"/>
        <c:scaling>
          <c:orientation val="minMax"/>
          <c:min val="-0.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671573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</a:defRPr>
      </a:pPr>
      <a:endParaRPr lang="en-US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r>
              <a:rPr lang="en-US" sz="2000" dirty="0"/>
              <a:t>Seattle</a:t>
            </a:r>
            <a:r>
              <a:rPr lang="en-US" sz="2000" baseline="0" dirty="0"/>
              <a:t> House Price Growth &amp; Rent Price Growth</a:t>
            </a:r>
            <a:endParaRPr lang="en-US" sz="2000" dirty="0"/>
          </a:p>
          <a:p>
            <a:pPr>
              <a:defRPr sz="2000"/>
            </a:pPr>
            <a:r>
              <a:rPr lang="en-US" sz="1200" dirty="0"/>
              <a:t>Monthly</a:t>
            </a:r>
            <a:r>
              <a:rPr lang="en-US" sz="1200" baseline="0" dirty="0"/>
              <a:t> year-over-year growth in House and Rental Prices; Jan 2019-Current</a:t>
            </a:r>
            <a:endParaRPr lang="en-US" sz="1200" dirty="0"/>
          </a:p>
          <a:p>
            <a:pPr>
              <a:defRPr sz="2000"/>
            </a:pPr>
            <a:r>
              <a:rPr lang="en-US" sz="1200" dirty="0"/>
              <a:t>Source:</a:t>
            </a:r>
            <a:r>
              <a:rPr lang="en-US" sz="1200" baseline="0" dirty="0"/>
              <a:t> Case-Shiller Index and BLS </a:t>
            </a:r>
            <a:endParaRPr lang="en-US" sz="12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5407589676290469E-2"/>
          <c:y val="0.16166666666666665"/>
          <c:w val="0.88931463254593179"/>
          <c:h val="0.57467693376563223"/>
        </c:manualLayout>
      </c:layout>
      <c:lineChart>
        <c:grouping val="standard"/>
        <c:varyColors val="0"/>
        <c:ser>
          <c:idx val="0"/>
          <c:order val="0"/>
          <c:tx>
            <c:strRef>
              <c:f>Sheet1!$D$6</c:f>
              <c:strCache>
                <c:ptCount val="1"/>
                <c:pt idx="0">
                  <c:v>Seattle House Prices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39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10157644356955382"/>
                      <c:h val="0.118921568627450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8E9-4750-8063-9B657C318338}"/>
                </c:ext>
              </c:extLst>
            </c:dLbl>
            <c:dLbl>
              <c:idx val="49"/>
              <c:layout>
                <c:manualLayout>
                  <c:x val="-7.9166666666666663E-2"/>
                  <c:y val="-1.715686274509804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Current</a:t>
                    </a:r>
                    <a:br>
                      <a:rPr lang="en-US" dirty="0"/>
                    </a:br>
                    <a:fld id="{7C4A7801-1BA9-4621-B34D-7E5EEED91A81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3F39-4BC7-979B-D221682F21BA}"/>
                </c:ext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Sheet1!$A$235:$A$285</c:f>
              <c:numCache>
                <c:formatCode>mmm\-yy</c:formatCode>
                <c:ptCount val="51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  <c:pt idx="45">
                  <c:v>44835</c:v>
                </c:pt>
                <c:pt idx="46">
                  <c:v>44866</c:v>
                </c:pt>
                <c:pt idx="47">
                  <c:v>44896</c:v>
                </c:pt>
                <c:pt idx="48">
                  <c:v>44927</c:v>
                </c:pt>
                <c:pt idx="49">
                  <c:v>44958</c:v>
                </c:pt>
                <c:pt idx="50">
                  <c:v>44986</c:v>
                </c:pt>
              </c:numCache>
            </c:numRef>
          </c:cat>
          <c:val>
            <c:numRef>
              <c:f>Sheet1!$D$235:$D$285</c:f>
              <c:numCache>
                <c:formatCode>0.0%</c:formatCode>
                <c:ptCount val="51"/>
                <c:pt idx="0">
                  <c:v>4.0539408490992912E-2</c:v>
                </c:pt>
                <c:pt idx="1">
                  <c:v>2.8307363563972565E-2</c:v>
                </c:pt>
                <c:pt idx="2">
                  <c:v>1.6741885960749547E-2</c:v>
                </c:pt>
                <c:pt idx="3">
                  <c:v>7.9376572855283101E-4</c:v>
                </c:pt>
                <c:pt idx="4">
                  <c:v>-1.1564957970613299E-2</c:v>
                </c:pt>
                <c:pt idx="5">
                  <c:v>-1.3141692423310869E-2</c:v>
                </c:pt>
                <c:pt idx="6">
                  <c:v>-6.3938625651254188E-3</c:v>
                </c:pt>
                <c:pt idx="7">
                  <c:v>6.7239404225989396E-3</c:v>
                </c:pt>
                <c:pt idx="8">
                  <c:v>1.7348533757378215E-2</c:v>
                </c:pt>
                <c:pt idx="9">
                  <c:v>2.4841696051570716E-2</c:v>
                </c:pt>
                <c:pt idx="10">
                  <c:v>3.2368234802942819E-2</c:v>
                </c:pt>
                <c:pt idx="11">
                  <c:v>4.0797099568289585E-2</c:v>
                </c:pt>
                <c:pt idx="12">
                  <c:v>5.1687954309963091E-2</c:v>
                </c:pt>
                <c:pt idx="13">
                  <c:v>6.0997690396091375E-2</c:v>
                </c:pt>
                <c:pt idx="14">
                  <c:v>7.0759310014547161E-2</c:v>
                </c:pt>
                <c:pt idx="15">
                  <c:v>7.3827129703302186E-2</c:v>
                </c:pt>
                <c:pt idx="16">
                  <c:v>6.9392824972566158E-2</c:v>
                </c:pt>
                <c:pt idx="17">
                  <c:v>6.6195922860740053E-2</c:v>
                </c:pt>
                <c:pt idx="18">
                  <c:v>7.0304764707598277E-2</c:v>
                </c:pt>
                <c:pt idx="19">
                  <c:v>8.5147949077018392E-2</c:v>
                </c:pt>
                <c:pt idx="20">
                  <c:v>0.10193088137448325</c:v>
                </c:pt>
                <c:pt idx="21">
                  <c:v>0.11701842564594522</c:v>
                </c:pt>
                <c:pt idx="22">
                  <c:v>0.12752704085930344</c:v>
                </c:pt>
                <c:pt idx="23">
                  <c:v>0.135849995152868</c:v>
                </c:pt>
                <c:pt idx="24">
                  <c:v>0.14358362310173467</c:v>
                </c:pt>
                <c:pt idx="25">
                  <c:v>0.15862742758665527</c:v>
                </c:pt>
                <c:pt idx="26">
                  <c:v>0.18214254010675157</c:v>
                </c:pt>
                <c:pt idx="27">
                  <c:v>0.20779463145233334</c:v>
                </c:pt>
                <c:pt idx="28">
                  <c:v>0.23448691814587463</c:v>
                </c:pt>
                <c:pt idx="29">
                  <c:v>0.25125168155953004</c:v>
                </c:pt>
                <c:pt idx="30">
                  <c:v>0.25486018428264323</c:v>
                </c:pt>
                <c:pt idx="31">
                  <c:v>0.24319596194213955</c:v>
                </c:pt>
                <c:pt idx="32">
                  <c:v>0.23269367192903534</c:v>
                </c:pt>
                <c:pt idx="33">
                  <c:v>0.22753119106184982</c:v>
                </c:pt>
                <c:pt idx="34">
                  <c:v>0.23323283129681882</c:v>
                </c:pt>
                <c:pt idx="35">
                  <c:v>0.23995400988469529</c:v>
                </c:pt>
                <c:pt idx="36">
                  <c:v>0.24668345313591189</c:v>
                </c:pt>
                <c:pt idx="37">
                  <c:v>0.26600327605936225</c:v>
                </c:pt>
                <c:pt idx="38">
                  <c:v>0.27681046241752738</c:v>
                </c:pt>
                <c:pt idx="39">
                  <c:v>0.26142804056288327</c:v>
                </c:pt>
                <c:pt idx="40">
                  <c:v>0.23409984396404671</c:v>
                </c:pt>
                <c:pt idx="41">
                  <c:v>0.19149503209276153</c:v>
                </c:pt>
                <c:pt idx="42">
                  <c:v>0.14488694159527582</c:v>
                </c:pt>
                <c:pt idx="43">
                  <c:v>9.8601646877974236E-2</c:v>
                </c:pt>
                <c:pt idx="44">
                  <c:v>6.2381768990792175E-2</c:v>
                </c:pt>
                <c:pt idx="45">
                  <c:v>4.49329849024378E-2</c:v>
                </c:pt>
                <c:pt idx="46">
                  <c:v>1.4866809466112185E-2</c:v>
                </c:pt>
                <c:pt idx="47">
                  <c:v>-1.7977349232069062E-2</c:v>
                </c:pt>
                <c:pt idx="48">
                  <c:v>-5.1007979264381387E-2</c:v>
                </c:pt>
                <c:pt idx="49">
                  <c:v>-9.3284536550722441E-2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93F-459D-9F83-D1335BAAB461}"/>
            </c:ext>
          </c:extLst>
        </c:ser>
        <c:ser>
          <c:idx val="1"/>
          <c:order val="1"/>
          <c:tx>
            <c:strRef>
              <c:f>Sheet1!$E$6</c:f>
              <c:strCache>
                <c:ptCount val="1"/>
                <c:pt idx="0">
                  <c:v>Seattle Rent Prices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41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10435422134733158"/>
                      <c:h val="0.1213725490196078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88E9-4750-8063-9B657C318338}"/>
                </c:ext>
              </c:extLst>
            </c:dLbl>
            <c:dLbl>
              <c:idx val="50"/>
              <c:layout>
                <c:manualLayout>
                  <c:x val="-3.7500000000000103E-2"/>
                  <c:y val="-0.10294117647058829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Current</a:t>
                    </a:r>
                    <a:br>
                      <a:rPr lang="en-US" dirty="0"/>
                    </a:br>
                    <a:fld id="{201BBD0F-7411-43AF-9669-F7ADE3066DAC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F39-4BC7-979B-D221682F21BA}"/>
                </c:ext>
              </c:extLst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2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Sheet1!$A$235:$A$285</c:f>
              <c:numCache>
                <c:formatCode>mmm\-yy</c:formatCode>
                <c:ptCount val="51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  <c:pt idx="45">
                  <c:v>44835</c:v>
                </c:pt>
                <c:pt idx="46">
                  <c:v>44866</c:v>
                </c:pt>
                <c:pt idx="47">
                  <c:v>44896</c:v>
                </c:pt>
                <c:pt idx="48">
                  <c:v>44927</c:v>
                </c:pt>
                <c:pt idx="49">
                  <c:v>44958</c:v>
                </c:pt>
                <c:pt idx="50">
                  <c:v>44986</c:v>
                </c:pt>
              </c:numCache>
            </c:numRef>
          </c:cat>
          <c:val>
            <c:numRef>
              <c:f>Sheet1!$E$235:$E$285</c:f>
              <c:numCache>
                <c:formatCode>0.0%</c:formatCode>
                <c:ptCount val="51"/>
                <c:pt idx="0">
                  <c:v>4.4489237046815955E-2</c:v>
                </c:pt>
                <c:pt idx="1">
                  <c:v>4.0953128522422499E-2</c:v>
                </c:pt>
                <c:pt idx="2">
                  <c:v>4.2911960515789715E-2</c:v>
                </c:pt>
                <c:pt idx="3">
                  <c:v>4.4920942700650057E-2</c:v>
                </c:pt>
                <c:pt idx="4">
                  <c:v>2.8937922665757343E-2</c:v>
                </c:pt>
                <c:pt idx="5">
                  <c:v>2.6043445772843565E-2</c:v>
                </c:pt>
                <c:pt idx="6">
                  <c:v>2.986485586845089E-2</c:v>
                </c:pt>
                <c:pt idx="7">
                  <c:v>2.9908914122814823E-2</c:v>
                </c:pt>
                <c:pt idx="8">
                  <c:v>2.853327785049653E-2</c:v>
                </c:pt>
                <c:pt idx="9">
                  <c:v>2.9097106068734613E-2</c:v>
                </c:pt>
                <c:pt idx="10">
                  <c:v>2.9616350884538845E-2</c:v>
                </c:pt>
                <c:pt idx="11">
                  <c:v>2.9998225265948975E-2</c:v>
                </c:pt>
                <c:pt idx="12">
                  <c:v>3.3812173740465079E-2</c:v>
                </c:pt>
                <c:pt idx="13">
                  <c:v>3.9542863106808879E-2</c:v>
                </c:pt>
                <c:pt idx="14">
                  <c:v>3.8517443750178737E-2</c:v>
                </c:pt>
                <c:pt idx="15">
                  <c:v>3.4390291743232826E-2</c:v>
                </c:pt>
                <c:pt idx="16">
                  <c:v>5.2441385356384318E-2</c:v>
                </c:pt>
                <c:pt idx="17">
                  <c:v>4.8418769295592412E-2</c:v>
                </c:pt>
                <c:pt idx="18">
                  <c:v>4.4117494957852887E-2</c:v>
                </c:pt>
                <c:pt idx="19">
                  <c:v>4.2170115888715998E-2</c:v>
                </c:pt>
                <c:pt idx="20">
                  <c:v>3.7341465850342148E-2</c:v>
                </c:pt>
                <c:pt idx="21">
                  <c:v>3.4990340090159222E-2</c:v>
                </c:pt>
                <c:pt idx="22">
                  <c:v>2.5231485599981562E-2</c:v>
                </c:pt>
                <c:pt idx="23">
                  <c:v>2.762954516660332E-2</c:v>
                </c:pt>
                <c:pt idx="24">
                  <c:v>2.1970915943185787E-2</c:v>
                </c:pt>
                <c:pt idx="25">
                  <c:v>1.0428955096508652E-2</c:v>
                </c:pt>
                <c:pt idx="26">
                  <c:v>9.6922321929331368E-3</c:v>
                </c:pt>
                <c:pt idx="27">
                  <c:v>1.0910978095706181E-2</c:v>
                </c:pt>
                <c:pt idx="28">
                  <c:v>5.3475140381540331E-3</c:v>
                </c:pt>
                <c:pt idx="29">
                  <c:v>6.6882496681923698E-3</c:v>
                </c:pt>
                <c:pt idx="30">
                  <c:v>6.6666336471834509E-3</c:v>
                </c:pt>
                <c:pt idx="31">
                  <c:v>5.1563950158961536E-3</c:v>
                </c:pt>
                <c:pt idx="32">
                  <c:v>6.3340195599264071E-3</c:v>
                </c:pt>
                <c:pt idx="33">
                  <c:v>1.6530864197530803E-2</c:v>
                </c:pt>
                <c:pt idx="34">
                  <c:v>2.5277416923672025E-2</c:v>
                </c:pt>
                <c:pt idx="35">
                  <c:v>2.3227486352002558E-2</c:v>
                </c:pt>
                <c:pt idx="36">
                  <c:v>2.8362396035443771E-2</c:v>
                </c:pt>
                <c:pt idx="37">
                  <c:v>3.8828512165737239E-2</c:v>
                </c:pt>
                <c:pt idx="38">
                  <c:v>4.2451204300915313E-2</c:v>
                </c:pt>
                <c:pt idx="39">
                  <c:v>4.3844190718774323E-2</c:v>
                </c:pt>
                <c:pt idx="40">
                  <c:v>4.9462174678562398E-2</c:v>
                </c:pt>
                <c:pt idx="41">
                  <c:v>6.0045688544102749E-2</c:v>
                </c:pt>
                <c:pt idx="42">
                  <c:v>6.3912382470589835E-2</c:v>
                </c:pt>
                <c:pt idx="43">
                  <c:v>6.8742218522311216E-2</c:v>
                </c:pt>
                <c:pt idx="44">
                  <c:v>7.8544446624803754E-2</c:v>
                </c:pt>
                <c:pt idx="45">
                  <c:v>7.8643170308116517E-2</c:v>
                </c:pt>
                <c:pt idx="46">
                  <c:v>8.8146822710126749E-2</c:v>
                </c:pt>
                <c:pt idx="47">
                  <c:v>9.0764722609127269E-2</c:v>
                </c:pt>
                <c:pt idx="48">
                  <c:v>0.10246839398163732</c:v>
                </c:pt>
                <c:pt idx="49">
                  <c:v>0.105632287252867</c:v>
                </c:pt>
                <c:pt idx="50">
                  <c:v>0.10480467765032753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93F-459D-9F83-D1335BAAB4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21704608"/>
        <c:axId val="521701656"/>
      </c:lineChart>
      <c:dateAx>
        <c:axId val="5217046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mm\-yy" sourceLinked="1"/>
        <c:majorTickMark val="none"/>
        <c:minorTickMark val="none"/>
        <c:tickLblPos val="low"/>
        <c:spPr>
          <a:solidFill>
            <a:schemeClr val="bg1"/>
          </a:solidFill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521701656"/>
        <c:crosses val="autoZero"/>
        <c:auto val="1"/>
        <c:lblOffset val="100"/>
        <c:baseTimeUnit val="months"/>
      </c:dateAx>
      <c:valAx>
        <c:axId val="521701656"/>
        <c:scaling>
          <c:orientation val="minMax"/>
          <c:max val="0.35000000000000003"/>
          <c:min val="-0.1500000000000000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521704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22484700349956252"/>
          <c:y val="0.91281283773351862"/>
          <c:w val="0.5486347331583552"/>
          <c:h val="6.02263779527559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</a:defRPr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drawing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drawing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drawing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0.00833</cdr:x>
      <cdr:y>0.01471</cdr:y>
    </cdr:from>
    <cdr:to>
      <cdr:x>0.14167</cdr:x>
      <cdr:y>0.10647</cdr:y>
    </cdr:to>
    <cdr:pic>
      <cdr:nvPicPr>
        <cdr:cNvPr id="5" name="Picture 4">
          <a:extLst xmlns:a="http://schemas.openxmlformats.org/drawingml/2006/main">
            <a:ext uri="{FF2B5EF4-FFF2-40B4-BE49-F238E27FC236}">
              <a16:creationId xmlns:a16="http://schemas.microsoft.com/office/drawing/2014/main" id="{73940CF7-1046-F1E4-F6D5-468AD8B07FE1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6200" y="76200"/>
          <a:ext cx="1219260" cy="475464"/>
        </a:xfrm>
        <a:prstGeom xmlns:a="http://schemas.openxmlformats.org/drawingml/2006/main" prst="rect">
          <a:avLst/>
        </a:prstGeom>
      </cdr:spPr>
    </cdr:pic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0.00833</cdr:x>
      <cdr:y>0.01471</cdr:y>
    </cdr:from>
    <cdr:to>
      <cdr:x>0.14167</cdr:x>
      <cdr:y>0.10647</cdr:y>
    </cdr:to>
    <cdr:pic>
      <cdr:nvPicPr>
        <cdr:cNvPr id="2" name="Picture 1">
          <a:extLst xmlns:a="http://schemas.openxmlformats.org/drawingml/2006/main">
            <a:ext uri="{FF2B5EF4-FFF2-40B4-BE49-F238E27FC236}">
              <a16:creationId xmlns:a16="http://schemas.microsoft.com/office/drawing/2014/main" id="{D1D896B9-F4A1-43D1-9834-7B96A39FF0C5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6200" y="76200"/>
          <a:ext cx="1219260" cy="475464"/>
        </a:xfrm>
        <a:prstGeom xmlns:a="http://schemas.openxmlformats.org/drawingml/2006/main" prst="rect">
          <a:avLst/>
        </a:prstGeom>
      </cdr:spPr>
    </cdr:pic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0.00833</cdr:x>
      <cdr:y>0.01471</cdr:y>
    </cdr:from>
    <cdr:to>
      <cdr:x>0.14167</cdr:x>
      <cdr:y>0.10647</cdr:y>
    </cdr:to>
    <cdr:pic>
      <cdr:nvPicPr>
        <cdr:cNvPr id="2" name="Picture 1">
          <a:extLst xmlns:a="http://schemas.openxmlformats.org/drawingml/2006/main">
            <a:ext uri="{FF2B5EF4-FFF2-40B4-BE49-F238E27FC236}">
              <a16:creationId xmlns:a16="http://schemas.microsoft.com/office/drawing/2014/main" id="{EADB0EB9-E220-41ED-A99B-F2A9636EC481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6200" y="76200"/>
          <a:ext cx="1219260" cy="475464"/>
        </a:xfrm>
        <a:prstGeom xmlns:a="http://schemas.openxmlformats.org/drawingml/2006/main" prst="rect">
          <a:avLst/>
        </a:prstGeom>
      </cdr:spPr>
    </cdr:pic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0.00833</cdr:x>
      <cdr:y>0.01471</cdr:y>
    </cdr:from>
    <cdr:to>
      <cdr:x>0.14167</cdr:x>
      <cdr:y>0.10647</cdr:y>
    </cdr:to>
    <cdr:pic>
      <cdr:nvPicPr>
        <cdr:cNvPr id="2" name="Picture 1">
          <a:extLst xmlns:a="http://schemas.openxmlformats.org/drawingml/2006/main">
            <a:ext uri="{FF2B5EF4-FFF2-40B4-BE49-F238E27FC236}">
              <a16:creationId xmlns:a16="http://schemas.microsoft.com/office/drawing/2014/main" id="{9B944387-7ECE-4F1A-9544-8C644CAE5BE7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6200" y="76200"/>
          <a:ext cx="1219260" cy="475464"/>
        </a:xfrm>
        <a:prstGeom xmlns:a="http://schemas.openxmlformats.org/drawingml/2006/main" prst="rect">
          <a:avLst/>
        </a:prstGeom>
      </cdr:spPr>
    </cdr:pic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0.00833</cdr:x>
      <cdr:y>0.01471</cdr:y>
    </cdr:from>
    <cdr:to>
      <cdr:x>0.14167</cdr:x>
      <cdr:y>0.10647</cdr:y>
    </cdr:to>
    <cdr:pic>
      <cdr:nvPicPr>
        <cdr:cNvPr id="4" name="Picture 3">
          <a:extLst xmlns:a="http://schemas.openxmlformats.org/drawingml/2006/main">
            <a:ext uri="{FF2B5EF4-FFF2-40B4-BE49-F238E27FC236}">
              <a16:creationId xmlns:a16="http://schemas.microsoft.com/office/drawing/2014/main" id="{580BF34A-1DFC-4539-AE17-970C7F09DF5F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6200" y="76200"/>
          <a:ext cx="1219260" cy="475464"/>
        </a:xfrm>
        <a:prstGeom xmlns:a="http://schemas.openxmlformats.org/drawingml/2006/main" prst="rect">
          <a:avLst/>
        </a:prstGeom>
      </cdr:spPr>
    </cdr:pic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0.00833</cdr:x>
      <cdr:y>0.01471</cdr:y>
    </cdr:from>
    <cdr:to>
      <cdr:x>0.14167</cdr:x>
      <cdr:y>0.10647</cdr:y>
    </cdr:to>
    <cdr:pic>
      <cdr:nvPicPr>
        <cdr:cNvPr id="4" name="Picture 3">
          <a:extLst xmlns:a="http://schemas.openxmlformats.org/drawingml/2006/main">
            <a:ext uri="{FF2B5EF4-FFF2-40B4-BE49-F238E27FC236}">
              <a16:creationId xmlns:a16="http://schemas.microsoft.com/office/drawing/2014/main" id="{580BF34A-1DFC-4539-AE17-970C7F09DF5F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6200" y="76200"/>
          <a:ext cx="1219260" cy="475464"/>
        </a:xfrm>
        <a:prstGeom xmlns:a="http://schemas.openxmlformats.org/drawingml/2006/main" prst="rect">
          <a:avLst/>
        </a:prstGeom>
      </cdr:spPr>
    </cdr:pic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0.00833</cdr:x>
      <cdr:y>0.01471</cdr:y>
    </cdr:from>
    <cdr:to>
      <cdr:x>0.14167</cdr:x>
      <cdr:y>0.10647</cdr:y>
    </cdr:to>
    <cdr:pic>
      <cdr:nvPicPr>
        <cdr:cNvPr id="2" name="Picture 1">
          <a:extLst xmlns:a="http://schemas.openxmlformats.org/drawingml/2006/main">
            <a:ext uri="{FF2B5EF4-FFF2-40B4-BE49-F238E27FC236}">
              <a16:creationId xmlns:a16="http://schemas.microsoft.com/office/drawing/2014/main" id="{457B2845-B5E3-DC5C-1F69-00C1A183BBB7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6200" y="76200"/>
          <a:ext cx="1219260" cy="475464"/>
        </a:xfrm>
        <a:prstGeom xmlns:a="http://schemas.openxmlformats.org/drawingml/2006/main" prst="rect">
          <a:avLst/>
        </a:prstGeom>
      </cdr:spPr>
    </cdr:pic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0.00833</cdr:x>
      <cdr:y>0.01471</cdr:y>
    </cdr:from>
    <cdr:to>
      <cdr:x>0.14167</cdr:x>
      <cdr:y>0.10647</cdr:y>
    </cdr:to>
    <cdr:pic>
      <cdr:nvPicPr>
        <cdr:cNvPr id="2" name="Picture 1">
          <a:extLst xmlns:a="http://schemas.openxmlformats.org/drawingml/2006/main">
            <a:ext uri="{FF2B5EF4-FFF2-40B4-BE49-F238E27FC236}">
              <a16:creationId xmlns:a16="http://schemas.microsoft.com/office/drawing/2014/main" id="{D41C974F-7724-3576-9D0C-851714649DC2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6200" y="76200"/>
          <a:ext cx="1219260" cy="475464"/>
        </a:xfrm>
        <a:prstGeom xmlns:a="http://schemas.openxmlformats.org/drawingml/2006/main" prst="rect">
          <a:avLst/>
        </a:prstGeom>
      </cdr:spPr>
    </cdr:pic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0.00833</cdr:x>
      <cdr:y>0.01471</cdr:y>
    </cdr:from>
    <cdr:to>
      <cdr:x>0.14167</cdr:x>
      <cdr:y>0.10647</cdr:y>
    </cdr:to>
    <cdr:pic>
      <cdr:nvPicPr>
        <cdr:cNvPr id="2" name="Picture 1">
          <a:extLst xmlns:a="http://schemas.openxmlformats.org/drawingml/2006/main">
            <a:ext uri="{FF2B5EF4-FFF2-40B4-BE49-F238E27FC236}">
              <a16:creationId xmlns:a16="http://schemas.microsoft.com/office/drawing/2014/main" id="{D41C974F-7724-3576-9D0C-851714649DC2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6200" y="76200"/>
          <a:ext cx="1219260" cy="475464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0.00833</cdr:x>
      <cdr:y>0.01471</cdr:y>
    </cdr:from>
    <cdr:to>
      <cdr:x>0.14167</cdr:x>
      <cdr:y>0.10647</cdr:y>
    </cdr:to>
    <cdr:pic>
      <cdr:nvPicPr>
        <cdr:cNvPr id="2" name="Picture 1">
          <a:extLst xmlns:a="http://schemas.openxmlformats.org/drawingml/2006/main">
            <a:ext uri="{FF2B5EF4-FFF2-40B4-BE49-F238E27FC236}">
              <a16:creationId xmlns:a16="http://schemas.microsoft.com/office/drawing/2014/main" id="{CA2DD068-D05C-A1A7-57AB-1C6959FDD4F8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6200" y="76200"/>
          <a:ext cx="1219260" cy="475464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0.00833</cdr:x>
      <cdr:y>0.01471</cdr:y>
    </cdr:from>
    <cdr:to>
      <cdr:x>0.14167</cdr:x>
      <cdr:y>0.10647</cdr:y>
    </cdr:to>
    <cdr:pic>
      <cdr:nvPicPr>
        <cdr:cNvPr id="2" name="Picture 1">
          <a:extLst xmlns:a="http://schemas.openxmlformats.org/drawingml/2006/main">
            <a:ext uri="{FF2B5EF4-FFF2-40B4-BE49-F238E27FC236}">
              <a16:creationId xmlns:a16="http://schemas.microsoft.com/office/drawing/2014/main" id="{9B944387-7ECE-4F1A-9544-8C644CAE5BE7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6200" y="76200"/>
          <a:ext cx="1219260" cy="475464"/>
        </a:xfrm>
        <a:prstGeom xmlns:a="http://schemas.openxmlformats.org/drawingml/2006/main" prst="rect">
          <a:avLst/>
        </a:prstGeom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0.00833</cdr:x>
      <cdr:y>0.01471</cdr:y>
    </cdr:from>
    <cdr:to>
      <cdr:x>0.14167</cdr:x>
      <cdr:y>0.10647</cdr:y>
    </cdr:to>
    <cdr:pic>
      <cdr:nvPicPr>
        <cdr:cNvPr id="2" name="Picture 1">
          <a:extLst xmlns:a="http://schemas.openxmlformats.org/drawingml/2006/main">
            <a:ext uri="{FF2B5EF4-FFF2-40B4-BE49-F238E27FC236}">
              <a16:creationId xmlns:a16="http://schemas.microsoft.com/office/drawing/2014/main" id="{27EFB98B-6B16-4D22-90C7-08088CE2C765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6200" y="76200"/>
          <a:ext cx="1219260" cy="475464"/>
        </a:xfrm>
        <a:prstGeom xmlns:a="http://schemas.openxmlformats.org/drawingml/2006/main" prst="rect">
          <a:avLst/>
        </a:prstGeom>
      </cdr:spPr>
    </cdr:pic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0.00833</cdr:x>
      <cdr:y>0.01471</cdr:y>
    </cdr:from>
    <cdr:to>
      <cdr:x>0.14167</cdr:x>
      <cdr:y>0.10647</cdr:y>
    </cdr:to>
    <cdr:pic>
      <cdr:nvPicPr>
        <cdr:cNvPr id="3" name="Picture 2">
          <a:extLst xmlns:a="http://schemas.openxmlformats.org/drawingml/2006/main">
            <a:ext uri="{FF2B5EF4-FFF2-40B4-BE49-F238E27FC236}">
              <a16:creationId xmlns:a16="http://schemas.microsoft.com/office/drawing/2014/main" id="{49E6E8A8-F80B-4BBB-8867-6410F9562964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6200" y="76200"/>
          <a:ext cx="1219260" cy="475464"/>
        </a:xfrm>
        <a:prstGeom xmlns:a="http://schemas.openxmlformats.org/drawingml/2006/main" prst="rect">
          <a:avLst/>
        </a:prstGeom>
      </cdr:spPr>
    </cdr:pic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0.00833</cdr:x>
      <cdr:y>0.01471</cdr:y>
    </cdr:from>
    <cdr:to>
      <cdr:x>0.14167</cdr:x>
      <cdr:y>0.10647</cdr:y>
    </cdr:to>
    <cdr:pic>
      <cdr:nvPicPr>
        <cdr:cNvPr id="3" name="Picture 2">
          <a:extLst xmlns:a="http://schemas.openxmlformats.org/drawingml/2006/main">
            <a:ext uri="{FF2B5EF4-FFF2-40B4-BE49-F238E27FC236}">
              <a16:creationId xmlns:a16="http://schemas.microsoft.com/office/drawing/2014/main" id="{2276183E-A6A5-4C35-82BA-951FC855917F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6200" y="76200"/>
          <a:ext cx="1219260" cy="475464"/>
        </a:xfrm>
        <a:prstGeom xmlns:a="http://schemas.openxmlformats.org/drawingml/2006/main" prst="rect">
          <a:avLst/>
        </a:prstGeom>
      </cdr:spPr>
    </cdr:pic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0.00833</cdr:x>
      <cdr:y>0.01471</cdr:y>
    </cdr:from>
    <cdr:to>
      <cdr:x>0.14167</cdr:x>
      <cdr:y>0.10647</cdr:y>
    </cdr:to>
    <cdr:pic>
      <cdr:nvPicPr>
        <cdr:cNvPr id="2" name="Picture 1">
          <a:extLst xmlns:a="http://schemas.openxmlformats.org/drawingml/2006/main">
            <a:ext uri="{FF2B5EF4-FFF2-40B4-BE49-F238E27FC236}">
              <a16:creationId xmlns:a16="http://schemas.microsoft.com/office/drawing/2014/main" id="{127D81C4-85EE-4FAE-A7F3-16CF9F3C70C7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6200" y="76200"/>
          <a:ext cx="1219260" cy="475464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0.80833</cdr:x>
      <cdr:y>0</cdr:y>
    </cdr:from>
    <cdr:to>
      <cdr:x>1</cdr:x>
      <cdr:y>0.11918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3457EDB1-17B1-4A5A-A3C1-53F141223B2B}"/>
            </a:ext>
          </a:extLst>
        </cdr:cNvPr>
        <cdr:cNvSpPr txBox="1"/>
      </cdr:nvSpPr>
      <cdr:spPr>
        <a:xfrm xmlns:a="http://schemas.openxmlformats.org/drawingml/2006/main">
          <a:off x="7391370" y="0"/>
          <a:ext cx="1752630" cy="6175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en-US" sz="1600" b="1" i="1" dirty="0">
            <a:solidFill>
              <a:srgbClr val="FF0000"/>
            </a:solidFill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0.00833</cdr:x>
      <cdr:y>0.01471</cdr:y>
    </cdr:from>
    <cdr:to>
      <cdr:x>0.14167</cdr:x>
      <cdr:y>0.10647</cdr:y>
    </cdr:to>
    <cdr:pic>
      <cdr:nvPicPr>
        <cdr:cNvPr id="2" name="Picture 1">
          <a:extLst xmlns:a="http://schemas.openxmlformats.org/drawingml/2006/main">
            <a:ext uri="{FF2B5EF4-FFF2-40B4-BE49-F238E27FC236}">
              <a16:creationId xmlns:a16="http://schemas.microsoft.com/office/drawing/2014/main" id="{0C04C18E-876E-4259-B9BB-909CDFF25C71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6200" y="76200"/>
          <a:ext cx="1219260" cy="475464"/>
        </a:xfrm>
        <a:prstGeom xmlns:a="http://schemas.openxmlformats.org/drawingml/2006/main" prst="rect">
          <a:avLst/>
        </a:prstGeom>
      </cdr:spPr>
    </cdr:pic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0.00833</cdr:x>
      <cdr:y>0.01471</cdr:y>
    </cdr:from>
    <cdr:to>
      <cdr:x>0.14167</cdr:x>
      <cdr:y>0.10647</cdr:y>
    </cdr:to>
    <cdr:pic>
      <cdr:nvPicPr>
        <cdr:cNvPr id="2" name="Picture 1">
          <a:extLst xmlns:a="http://schemas.openxmlformats.org/drawingml/2006/main">
            <a:ext uri="{FF2B5EF4-FFF2-40B4-BE49-F238E27FC236}">
              <a16:creationId xmlns:a16="http://schemas.microsoft.com/office/drawing/2014/main" id="{EC40828D-79E0-40F2-8669-308425F6B8B6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6200" y="76200"/>
          <a:ext cx="1219260" cy="475464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A120E37-A58F-4FA0-88E7-7CC82551C236}" type="datetimeFigureOut">
              <a:rPr lang="en-US" smtClean="0"/>
              <a:t>5/22/2023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569D4FF-28A6-430E-A4DD-CA0FAC72F1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126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9D4FF-28A6-430E-A4DD-CA0FAC72F133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342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9D4FF-28A6-430E-A4DD-CA0FAC72F13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8074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9D4FF-28A6-430E-A4DD-CA0FAC72F13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3123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9D4FF-28A6-430E-A4DD-CA0FAC72F13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8743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9D4FF-28A6-430E-A4DD-CA0FAC72F13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9284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9D4FF-28A6-430E-A4DD-CA0FAC72F13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0262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9D4FF-28A6-430E-A4DD-CA0FAC72F13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4093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9D4FF-28A6-430E-A4DD-CA0FAC72F13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2693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9D4FF-28A6-430E-A4DD-CA0FAC72F13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9994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9D4FF-28A6-430E-A4DD-CA0FAC72F13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9732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9D4FF-28A6-430E-A4DD-CA0FAC72F133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9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9D4FF-28A6-430E-A4DD-CA0FAC72F13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3766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9D4FF-28A6-430E-A4DD-CA0FAC72F133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2670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9D4FF-28A6-430E-A4DD-CA0FAC72F133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2335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9D4FF-28A6-430E-A4DD-CA0FAC72F133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9587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9D4FF-28A6-430E-A4DD-CA0FAC72F133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2996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9D4FF-28A6-430E-A4DD-CA0FAC72F133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9452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9D4FF-28A6-430E-A4DD-CA0FAC72F133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8956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9D4FF-28A6-430E-A4DD-CA0FAC72F133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8717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9D4FF-28A6-430E-A4DD-CA0FAC72F133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856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9D4FF-28A6-430E-A4DD-CA0FAC72F13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191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9D4FF-28A6-430E-A4DD-CA0FAC72F13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2064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9D4FF-28A6-430E-A4DD-CA0FAC72F13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40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9D4FF-28A6-430E-A4DD-CA0FAC72F13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8480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9D4FF-28A6-430E-A4DD-CA0FAC72F13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646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9D4FF-28A6-430E-A4DD-CA0FAC72F13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6691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9D4FF-28A6-430E-A4DD-CA0FAC72F13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828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B8DD5-B935-464C-BBDA-AAAF1D92D76C}" type="datetimeFigureOut">
              <a:rPr lang="en-US" smtClean="0"/>
              <a:t>5/22/2023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BD0D-098B-482B-9D98-A9234AA526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071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B8DD5-B935-464C-BBDA-AAAF1D92D76C}" type="datetimeFigureOut">
              <a:rPr lang="en-US" smtClean="0"/>
              <a:t>5/22/2023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BD0D-098B-482B-9D98-A9234AA526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04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B8DD5-B935-464C-BBDA-AAAF1D92D76C}" type="datetimeFigureOut">
              <a:rPr lang="en-US" smtClean="0"/>
              <a:t>5/22/2023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BD0D-098B-482B-9D98-A9234AA526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302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Preliminary 2011 Forecasts 10 March 2010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9A01F-2CEB-4C6F-9EC8-0FC84222EA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593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B8DD5-B935-464C-BBDA-AAAF1D92D76C}" type="datetimeFigureOut">
              <a:rPr lang="en-US" smtClean="0"/>
              <a:t>5/22/2023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BD0D-098B-482B-9D98-A9234AA526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725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B8DD5-B935-464C-BBDA-AAAF1D92D76C}" type="datetimeFigureOut">
              <a:rPr lang="en-US" smtClean="0"/>
              <a:t>5/22/2023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BD0D-098B-482B-9D98-A9234AA526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994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B8DD5-B935-464C-BBDA-AAAF1D92D76C}" type="datetimeFigureOut">
              <a:rPr lang="en-US" smtClean="0"/>
              <a:t>5/22/2023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BD0D-098B-482B-9D98-A9234AA526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360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B8DD5-B935-464C-BBDA-AAAF1D92D76C}" type="datetimeFigureOut">
              <a:rPr lang="en-US" smtClean="0"/>
              <a:t>5/22/2023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BD0D-098B-482B-9D98-A9234AA526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748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B8DD5-B935-464C-BBDA-AAAF1D92D76C}" type="datetimeFigureOut">
              <a:rPr lang="en-US" smtClean="0"/>
              <a:t>5/22/2023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BD0D-098B-482B-9D98-A9234AA526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523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B8DD5-B935-464C-BBDA-AAAF1D92D76C}" type="datetimeFigureOut">
              <a:rPr lang="en-US" smtClean="0"/>
              <a:t>5/22/2023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BD0D-098B-482B-9D98-A9234AA526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73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B8DD5-B935-464C-BBDA-AAAF1D92D76C}" type="datetimeFigureOut">
              <a:rPr lang="en-US" smtClean="0"/>
              <a:t>5/22/2023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BD0D-098B-482B-9D98-A9234AA526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160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B8DD5-B935-464C-BBDA-AAAF1D92D76C}" type="datetimeFigureOut">
              <a:rPr lang="en-US" smtClean="0"/>
              <a:t>5/22/2023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BD0D-098B-482B-9D98-A9234AA526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477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B8DD5-B935-464C-BBDA-AAAF1D92D76C}" type="datetimeFigureOut">
              <a:rPr lang="en-US" smtClean="0"/>
              <a:t>5/22/2023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9BD0D-098B-482B-9D98-A9234AA526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417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ingcounty.gov/independent/forecasting.aspx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48" y="1391815"/>
            <a:ext cx="9144000" cy="78483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endParaRPr lang="en-US" sz="800" spc="200" dirty="0">
              <a:solidFill>
                <a:prstClr val="white">
                  <a:lumMod val="50000"/>
                </a:prstClr>
              </a:solidFill>
            </a:endParaRPr>
          </a:p>
          <a:p>
            <a:endParaRPr lang="en-US" sz="800" spc="200" dirty="0">
              <a:solidFill>
                <a:prstClr val="white">
                  <a:lumMod val="50000"/>
                </a:prstClr>
              </a:solidFill>
            </a:endParaRPr>
          </a:p>
          <a:p>
            <a:endParaRPr lang="en-US" sz="800" spc="200" dirty="0">
              <a:solidFill>
                <a:prstClr val="white"/>
              </a:solidFill>
            </a:endParaRPr>
          </a:p>
          <a:p>
            <a:endParaRPr lang="en-US" sz="800" spc="200" dirty="0">
              <a:solidFill>
                <a:prstClr val="white"/>
              </a:solidFill>
            </a:endParaRPr>
          </a:p>
          <a:p>
            <a:endParaRPr lang="en-US" sz="800" spc="200" dirty="0">
              <a:solidFill>
                <a:prstClr val="white"/>
              </a:solidFill>
            </a:endParaRPr>
          </a:p>
          <a:p>
            <a:endParaRPr lang="en-US" sz="800" spc="200" dirty="0">
              <a:solidFill>
                <a:prstClr val="white"/>
              </a:solidFill>
            </a:endParaRPr>
          </a:p>
          <a:p>
            <a:endParaRPr lang="en-US" sz="800" spc="200" dirty="0">
              <a:solidFill>
                <a:prstClr val="white"/>
              </a:solidFill>
            </a:endParaRPr>
          </a:p>
          <a:p>
            <a:endParaRPr lang="en-US" sz="800" spc="200" dirty="0">
              <a:solidFill>
                <a:prstClr val="white"/>
              </a:solidFill>
            </a:endParaRPr>
          </a:p>
          <a:p>
            <a:endParaRPr lang="en-US" sz="800" spc="200" dirty="0">
              <a:solidFill>
                <a:prstClr val="white"/>
              </a:solidFill>
            </a:endParaRPr>
          </a:p>
          <a:p>
            <a:endParaRPr lang="en-US" sz="800" spc="200" dirty="0">
              <a:solidFill>
                <a:prstClr val="white"/>
              </a:solidFill>
            </a:endParaRPr>
          </a:p>
          <a:p>
            <a:endParaRPr lang="en-US" sz="800" spc="200" dirty="0">
              <a:solidFill>
                <a:prstClr val="white"/>
              </a:solidFill>
            </a:endParaRPr>
          </a:p>
          <a:p>
            <a:endParaRPr lang="en-US" sz="800" spc="200" dirty="0">
              <a:solidFill>
                <a:prstClr val="white"/>
              </a:solidFill>
            </a:endParaRPr>
          </a:p>
          <a:p>
            <a:endParaRPr lang="en-US" sz="800" spc="200" dirty="0">
              <a:solidFill>
                <a:prstClr val="white"/>
              </a:solidFill>
            </a:endParaRPr>
          </a:p>
          <a:p>
            <a:endParaRPr lang="en-US" sz="800" dirty="0">
              <a:solidFill>
                <a:prstClr val="white"/>
              </a:solidFill>
            </a:endParaRPr>
          </a:p>
          <a:p>
            <a:endParaRPr lang="en-US" sz="800" dirty="0">
              <a:solidFill>
                <a:prstClr val="white"/>
              </a:solidFill>
            </a:endParaRPr>
          </a:p>
          <a:p>
            <a:endParaRPr lang="en-US" sz="800" dirty="0">
              <a:solidFill>
                <a:prstClr val="white"/>
              </a:solidFill>
            </a:endParaRPr>
          </a:p>
          <a:p>
            <a:endParaRPr lang="en-US" sz="800" dirty="0">
              <a:solidFill>
                <a:prstClr val="white"/>
              </a:solidFill>
            </a:endParaRPr>
          </a:p>
          <a:p>
            <a:endParaRPr lang="en-US" sz="800" dirty="0">
              <a:solidFill>
                <a:prstClr val="white"/>
              </a:solidFill>
            </a:endParaRPr>
          </a:p>
          <a:p>
            <a:endParaRPr lang="en-US" sz="800" dirty="0">
              <a:solidFill>
                <a:prstClr val="white"/>
              </a:solidFill>
            </a:endParaRPr>
          </a:p>
          <a:p>
            <a:endParaRPr lang="en-US" sz="800" dirty="0">
              <a:solidFill>
                <a:prstClr val="white"/>
              </a:solidFill>
            </a:endParaRPr>
          </a:p>
          <a:p>
            <a:endParaRPr lang="en-US" sz="800" dirty="0">
              <a:solidFill>
                <a:prstClr val="white"/>
              </a:solidFill>
            </a:endParaRPr>
          </a:p>
          <a:p>
            <a:endParaRPr lang="en-US" sz="800" dirty="0">
              <a:solidFill>
                <a:prstClr val="white"/>
              </a:solidFill>
            </a:endParaRPr>
          </a:p>
          <a:p>
            <a:endParaRPr lang="en-US" sz="800" dirty="0">
              <a:solidFill>
                <a:prstClr val="white"/>
              </a:solidFill>
            </a:endParaRPr>
          </a:p>
          <a:p>
            <a:endParaRPr lang="en-US" sz="800" dirty="0">
              <a:solidFill>
                <a:prstClr val="white"/>
              </a:solidFill>
            </a:endParaRPr>
          </a:p>
          <a:p>
            <a:endParaRPr lang="en-US" sz="800" dirty="0">
              <a:solidFill>
                <a:prstClr val="white"/>
              </a:solidFill>
            </a:endParaRPr>
          </a:p>
          <a:p>
            <a:endParaRPr lang="en-US" sz="800" dirty="0">
              <a:solidFill>
                <a:prstClr val="white"/>
              </a:solidFill>
            </a:endParaRPr>
          </a:p>
          <a:p>
            <a:endParaRPr lang="en-US" sz="800" dirty="0">
              <a:solidFill>
                <a:prstClr val="white"/>
              </a:solidFill>
            </a:endParaRPr>
          </a:p>
          <a:p>
            <a:endParaRPr lang="en-US" sz="800" dirty="0">
              <a:solidFill>
                <a:prstClr val="white"/>
              </a:solidFill>
            </a:endParaRPr>
          </a:p>
          <a:p>
            <a:endParaRPr lang="en-US" sz="800" dirty="0">
              <a:solidFill>
                <a:prstClr val="white"/>
              </a:solidFill>
            </a:endParaRPr>
          </a:p>
          <a:p>
            <a:endParaRPr lang="en-US" sz="800" dirty="0">
              <a:solidFill>
                <a:prstClr val="white"/>
              </a:solidFill>
            </a:endParaRPr>
          </a:p>
          <a:p>
            <a:endParaRPr lang="en-US" sz="800" dirty="0">
              <a:solidFill>
                <a:prstClr val="white"/>
              </a:solidFill>
            </a:endParaRPr>
          </a:p>
          <a:p>
            <a:endParaRPr lang="en-US" sz="800" dirty="0">
              <a:solidFill>
                <a:prstClr val="white"/>
              </a:solidFill>
            </a:endParaRPr>
          </a:p>
          <a:p>
            <a:endParaRPr lang="en-US" sz="800" dirty="0">
              <a:solidFill>
                <a:prstClr val="white"/>
              </a:solidFill>
            </a:endParaRPr>
          </a:p>
          <a:p>
            <a:endParaRPr lang="en-US" sz="800" dirty="0">
              <a:solidFill>
                <a:prstClr val="white"/>
              </a:solidFill>
            </a:endParaRPr>
          </a:p>
          <a:p>
            <a:endParaRPr lang="en-US" sz="800" dirty="0">
              <a:solidFill>
                <a:prstClr val="white"/>
              </a:solidFill>
            </a:endParaRPr>
          </a:p>
          <a:p>
            <a:endParaRPr lang="en-US" sz="800" dirty="0">
              <a:solidFill>
                <a:prstClr val="white"/>
              </a:solidFill>
            </a:endParaRPr>
          </a:p>
          <a:p>
            <a:endParaRPr lang="en-US" sz="800" dirty="0">
              <a:solidFill>
                <a:prstClr val="white"/>
              </a:solidFill>
            </a:endParaRPr>
          </a:p>
          <a:p>
            <a:endParaRPr lang="en-US" sz="800" dirty="0">
              <a:solidFill>
                <a:prstClr val="white"/>
              </a:solidFill>
            </a:endParaRPr>
          </a:p>
          <a:p>
            <a:endParaRPr lang="en-US" sz="800" dirty="0">
              <a:solidFill>
                <a:prstClr val="white"/>
              </a:solidFill>
            </a:endParaRPr>
          </a:p>
        </p:txBody>
      </p:sp>
      <p:sp>
        <p:nvSpPr>
          <p:cNvPr id="8" name="AutoShape 8" descr="Image result for 0 and 1"/>
          <p:cNvSpPr>
            <a:spLocks noChangeAspect="1" noChangeArrowheads="1"/>
          </p:cNvSpPr>
          <p:nvPr/>
        </p:nvSpPr>
        <p:spPr bwMode="auto">
          <a:xfrm>
            <a:off x="-9530" y="0"/>
            <a:ext cx="9139675" cy="1381134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314323" y="1885060"/>
            <a:ext cx="8455025" cy="1752600"/>
          </a:xfrm>
          <a:solidFill>
            <a:schemeClr val="bg1">
              <a:lumMod val="65000"/>
            </a:schemeClr>
          </a:solidFill>
          <a:ln w="12700">
            <a:solidFill>
              <a:srgbClr val="FFC000"/>
            </a:solidFill>
          </a:ln>
        </p:spPr>
        <p:txBody>
          <a:bodyPr>
            <a:noAutofit/>
          </a:bodyPr>
          <a:lstStyle/>
          <a:p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.</a:t>
            </a:r>
            <a:br>
              <a:rPr lang="en-US" sz="3200" b="1" dirty="0"/>
            </a:br>
            <a:r>
              <a:rPr lang="en-US" sz="3100" b="1" dirty="0"/>
              <a:t>2023 King County Economic and Revenue Forecast</a:t>
            </a:r>
            <a:br>
              <a:rPr lang="en-US" sz="1600" b="1" dirty="0"/>
            </a:br>
            <a:r>
              <a:rPr lang="en-US" sz="1600" b="1" dirty="0"/>
              <a:t>Presentation to the Puget Sound Finance Officer’s Association</a:t>
            </a:r>
            <a:br>
              <a:rPr lang="en-US" sz="1600" b="1" dirty="0"/>
            </a:br>
            <a:br>
              <a:rPr lang="en-US" sz="1600" b="1" dirty="0"/>
            </a:br>
            <a:endParaRPr lang="en-US" sz="2400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0" y="4419600"/>
            <a:ext cx="9144000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0" y="1371600"/>
            <a:ext cx="0" cy="304800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9144000" y="1371600"/>
            <a:ext cx="0" cy="3048001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917648" y="3256660"/>
            <a:ext cx="5651676" cy="646331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prstClr val="black"/>
                </a:solidFill>
              </a:rPr>
              <a:t>Dave Reich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>Office of Economic and Financial Analysis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6723" y="3256660"/>
            <a:ext cx="2054225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Presented on:</a:t>
            </a:r>
            <a:br>
              <a:rPr lang="en-US" dirty="0">
                <a:solidFill>
                  <a:prstClr val="black"/>
                </a:solidFill>
              </a:rPr>
            </a:br>
            <a:r>
              <a:rPr lang="en-US" dirty="0">
                <a:solidFill>
                  <a:prstClr val="black"/>
                </a:solidFill>
              </a:rPr>
              <a:t>May 10</a:t>
            </a:r>
            <a:r>
              <a:rPr lang="en-US" baseline="30000" dirty="0">
                <a:solidFill>
                  <a:prstClr val="black"/>
                </a:solidFill>
              </a:rPr>
              <a:t>th</a:t>
            </a:r>
            <a:r>
              <a:rPr lang="en-US" dirty="0">
                <a:solidFill>
                  <a:prstClr val="black"/>
                </a:solidFill>
              </a:rPr>
              <a:t>, 2023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0" y="1371600"/>
            <a:ext cx="9144000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-2983" y="4591056"/>
            <a:ext cx="9162662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926" y="5860167"/>
            <a:ext cx="9137074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" y="4598295"/>
            <a:ext cx="1522334" cy="1261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58" y="4593723"/>
            <a:ext cx="1540131" cy="1261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689" y="4600604"/>
            <a:ext cx="1511303" cy="12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992" y="4600604"/>
            <a:ext cx="1528971" cy="12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963" y="4598295"/>
            <a:ext cx="1504879" cy="12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842" y="4591056"/>
            <a:ext cx="1511303" cy="12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3" name="Straight Connector 22"/>
          <p:cNvCxnSpPr/>
          <p:nvPr/>
        </p:nvCxnSpPr>
        <p:spPr>
          <a:xfrm>
            <a:off x="-13855" y="4591056"/>
            <a:ext cx="9144000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0" y="4598295"/>
            <a:ext cx="0" cy="1261872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9144000" y="4591034"/>
            <a:ext cx="0" cy="1269133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520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9A6E66D-1E9B-40C2-8C8F-DD6435E5F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98FAB58-2F45-4DD2-BAAF-B3DA41C04E4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ambria" panose="02040503050406030204" pitchFamily="18" charset="0"/>
              </a:rPr>
              <a:t>King County employment recovery continues but impacted by worker shortages/reduced demand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5AB2F04-F81F-47C6-A4E8-178E45F99B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3022234"/>
              </p:ext>
            </p:extLst>
          </p:nvPr>
        </p:nvGraphicFramePr>
        <p:xfrm>
          <a:off x="0" y="1656761"/>
          <a:ext cx="9144000" cy="5201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89857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ambria" panose="02040503050406030204" pitchFamily="18" charset="0"/>
              </a:rPr>
              <a:t>King County unemployment rates are low</a:t>
            </a:r>
          </a:p>
        </p:txBody>
      </p:sp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4572000" y="1676400"/>
            <a:ext cx="4572001" cy="51816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US" sz="1200" b="1" dirty="0">
              <a:latin typeface="Cambria" panose="020405030504060302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Cambria" panose="02040503050406030204" pitchFamily="18" charset="0"/>
              </a:rPr>
              <a:t>Unemployed # for each city March 2023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b="1" dirty="0">
              <a:latin typeface="Cambria" panose="020405030504060302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600" b="1" dirty="0">
                <a:latin typeface="Cambria" panose="02040503050406030204" pitchFamily="18" charset="0"/>
              </a:rPr>
              <a:t> 13,000 – Seattle</a:t>
            </a:r>
          </a:p>
          <a:p>
            <a:pPr>
              <a:spcBef>
                <a:spcPts val="0"/>
              </a:spcBef>
            </a:pPr>
            <a:r>
              <a:rPr lang="en-US" sz="1600" b="1" dirty="0">
                <a:latin typeface="Cambria" panose="02040503050406030204" pitchFamily="18" charset="0"/>
              </a:rPr>
              <a:t>    2,100 – Bellevue</a:t>
            </a:r>
          </a:p>
          <a:p>
            <a:pPr>
              <a:spcBef>
                <a:spcPts val="0"/>
              </a:spcBef>
            </a:pPr>
            <a:r>
              <a:rPr lang="en-US" sz="1600" b="1" dirty="0">
                <a:latin typeface="Cambria" panose="02040503050406030204" pitchFamily="18" charset="0"/>
              </a:rPr>
              <a:t>    2,000 – Kent</a:t>
            </a:r>
          </a:p>
          <a:p>
            <a:pPr>
              <a:spcBef>
                <a:spcPts val="0"/>
              </a:spcBef>
            </a:pPr>
            <a:r>
              <a:rPr lang="en-US" sz="1600" b="1" dirty="0">
                <a:latin typeface="Cambria" panose="02040503050406030204" pitchFamily="18" charset="0"/>
              </a:rPr>
              <a:t>    1,700 – Renton</a:t>
            </a:r>
          </a:p>
          <a:p>
            <a:pPr>
              <a:spcBef>
                <a:spcPts val="0"/>
              </a:spcBef>
            </a:pPr>
            <a:r>
              <a:rPr lang="en-US" sz="1600" b="1" dirty="0">
                <a:latin typeface="Cambria" panose="02040503050406030204" pitchFamily="18" charset="0"/>
              </a:rPr>
              <a:t>    1,600 – Kirkland</a:t>
            </a:r>
          </a:p>
          <a:p>
            <a:pPr>
              <a:spcBef>
                <a:spcPts val="0"/>
              </a:spcBef>
            </a:pPr>
            <a:r>
              <a:rPr lang="en-US" sz="1600" b="1" dirty="0">
                <a:latin typeface="Cambria" panose="02040503050406030204" pitchFamily="18" charset="0"/>
              </a:rPr>
              <a:t>    1,500 – Federal Way</a:t>
            </a:r>
          </a:p>
          <a:p>
            <a:pPr>
              <a:spcBef>
                <a:spcPts val="0"/>
              </a:spcBef>
            </a:pPr>
            <a:r>
              <a:rPr lang="en-US" sz="1600" b="1" dirty="0">
                <a:latin typeface="Cambria" panose="02040503050406030204" pitchFamily="18" charset="0"/>
              </a:rPr>
              <a:t>    1,400 – Auburn</a:t>
            </a:r>
          </a:p>
          <a:p>
            <a:pPr>
              <a:spcBef>
                <a:spcPts val="0"/>
              </a:spcBef>
            </a:pPr>
            <a:r>
              <a:rPr lang="en-US" sz="1600" b="1" dirty="0">
                <a:latin typeface="Cambria" panose="02040503050406030204" pitchFamily="18" charset="0"/>
              </a:rPr>
              <a:t>    1,000 – Redmond</a:t>
            </a:r>
          </a:p>
          <a:p>
            <a:pPr>
              <a:spcBef>
                <a:spcPts val="0"/>
              </a:spcBef>
            </a:pPr>
            <a:r>
              <a:rPr lang="en-US" sz="1600" b="1" dirty="0">
                <a:latin typeface="Cambria" panose="02040503050406030204" pitchFamily="18" charset="0"/>
              </a:rPr>
              <a:t>        800 – Burien</a:t>
            </a:r>
          </a:p>
          <a:p>
            <a:pPr>
              <a:spcBef>
                <a:spcPts val="0"/>
              </a:spcBef>
            </a:pPr>
            <a:r>
              <a:rPr lang="en-US" sz="1600" b="1" dirty="0">
                <a:latin typeface="Cambria" panose="02040503050406030204" pitchFamily="18" charset="0"/>
              </a:rPr>
              <a:t>        500 – Seatac</a:t>
            </a:r>
          </a:p>
          <a:p>
            <a:pPr>
              <a:spcBef>
                <a:spcPts val="0"/>
              </a:spcBef>
            </a:pPr>
            <a:endParaRPr lang="en-US" sz="1600" b="1" dirty="0">
              <a:latin typeface="Cambria" panose="020405030504060302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436513" y="6422772"/>
            <a:ext cx="350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Source:  Bureau of Labor Statistics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84FB8B-6123-3EF9-865C-B8CD026CB8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1889"/>
          <a:stretch/>
        </p:blipFill>
        <p:spPr>
          <a:xfrm>
            <a:off x="0" y="1676400"/>
            <a:ext cx="4571999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965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70FF45C-2955-442C-85C4-73D291C433C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ambria" panose="02040503050406030204" pitchFamily="18" charset="0"/>
              </a:rPr>
              <a:t>Local inflation peaked in 2022-looking for continued moderation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31E4E18-5C8C-4DE1-B7D6-61154BD2C7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6680282"/>
              </p:ext>
            </p:extLst>
          </p:nvPr>
        </p:nvGraphicFramePr>
        <p:xfrm>
          <a:off x="0" y="1676400"/>
          <a:ext cx="91440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23142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70FF45C-2955-442C-85C4-73D291C433C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ambria" panose="02040503050406030204" pitchFamily="18" charset="0"/>
              </a:rPr>
              <a:t>House price growth peaked in spring 2022 and rents are likely to peak in 2023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542BCF5-5E55-4FB9-95B5-08917E0082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8375725"/>
              </p:ext>
            </p:extLst>
          </p:nvPr>
        </p:nvGraphicFramePr>
        <p:xfrm>
          <a:off x="0" y="1676400"/>
          <a:ext cx="91440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89078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4640620"/>
              </p:ext>
            </p:extLst>
          </p:nvPr>
        </p:nvGraphicFramePr>
        <p:xfrm>
          <a:off x="-6285" y="1676400"/>
          <a:ext cx="91440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Cambria" panose="02040503050406030204" pitchFamily="18" charset="0"/>
              </a:rPr>
              <a:t>Single and multi-family residential permitting slowed in 2022 and 2023 so far </a:t>
            </a:r>
          </a:p>
        </p:txBody>
      </p:sp>
    </p:spTree>
    <p:extLst>
      <p:ext uri="{BB962C8B-B14F-4D97-AF65-F5344CB8AC3E}">
        <p14:creationId xmlns:p14="http://schemas.microsoft.com/office/powerpoint/2010/main" val="41370977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2C4E6E7-DAAA-4DA7-AB89-CD558700D77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Cambria" panose="02040503050406030204" pitchFamily="18" charset="0"/>
              </a:rPr>
              <a:t>Seattle and Bellevue commercial permit values have slowed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7B34AB9-3442-422C-8D4D-7185678D00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9789559"/>
              </p:ext>
            </p:extLst>
          </p:nvPr>
        </p:nvGraphicFramePr>
        <p:xfrm>
          <a:off x="0" y="1676400"/>
          <a:ext cx="91440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218703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2C4E6E7-DAAA-4DA7-AB89-CD558700D77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Cambria" panose="02040503050406030204" pitchFamily="18" charset="0"/>
              </a:rPr>
              <a:t>Downtown Seattle recovery continues….slowly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09E3D70-BF36-402F-8771-8B877F1D90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1944811"/>
              </p:ext>
            </p:extLst>
          </p:nvPr>
        </p:nvGraphicFramePr>
        <p:xfrm>
          <a:off x="0" y="1676400"/>
          <a:ext cx="89916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421369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Cambria" panose="02040503050406030204" pitchFamily="18" charset="0"/>
              </a:rPr>
              <a:t>King County hotels likely to reach pre-Covid revenue levels in 2023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8188989"/>
              </p:ext>
            </p:extLst>
          </p:nvPr>
        </p:nvGraphicFramePr>
        <p:xfrm>
          <a:off x="0" y="1676400"/>
          <a:ext cx="91440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589352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Cambria" panose="02040503050406030204" pitchFamily="18" charset="0"/>
              </a:rPr>
              <a:t>March 2023 Revenue Forecasts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51816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US" sz="1200" b="1" dirty="0">
              <a:latin typeface="Cambria" panose="020405030504060302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latin typeface="Cambria" panose="02040503050406030204" pitchFamily="18" charset="0"/>
              </a:rPr>
              <a:t>	Assumptions: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200" dirty="0">
                <a:latin typeface="Cambria" panose="02040503050406030204" pitchFamily="18" charset="0"/>
              </a:rPr>
              <a:t>	(1) 65% Confidence Level – 65% chance revenues will come in 	higher than forecasted (lower for inflation/price forecasts)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200" dirty="0">
                <a:latin typeface="Cambria" panose="02040503050406030204" pitchFamily="18" charset="0"/>
              </a:rPr>
              <a:t>	(2) All potential annexation areas are assumed to occur on 	schedule: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200" dirty="0">
                <a:latin typeface="Cambria" panose="02040503050406030204" pitchFamily="18" charset="0"/>
              </a:rPr>
              <a:t>	-North Highline 			(01-01-27)</a:t>
            </a:r>
            <a:br>
              <a:rPr lang="en-US" sz="2200" dirty="0">
                <a:latin typeface="Cambria" panose="02040503050406030204" pitchFamily="18" charset="0"/>
              </a:rPr>
            </a:br>
            <a:r>
              <a:rPr lang="en-US" sz="2200" dirty="0">
                <a:latin typeface="Cambria" panose="02040503050406030204" pitchFamily="18" charset="0"/>
              </a:rPr>
              <a:t>	-Renton West Hill			(01-01-28)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>
                <a:latin typeface="Cambria" panose="02040503050406030204" pitchFamily="18" charset="0"/>
              </a:rPr>
              <a:t>	-Fairwood				(01-01-29)</a:t>
            </a:r>
            <a:br>
              <a:rPr lang="en-US" sz="2200" dirty="0">
                <a:latin typeface="Cambria" panose="02040503050406030204" pitchFamily="18" charset="0"/>
              </a:rPr>
            </a:br>
            <a:r>
              <a:rPr lang="en-US" sz="2200" dirty="0">
                <a:latin typeface="Cambria" panose="02040503050406030204" pitchFamily="18" charset="0"/>
              </a:rPr>
              <a:t>	-Renton East Hill			(01-01-29)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>
                <a:latin typeface="Cambria" panose="02040503050406030204" pitchFamily="18" charset="0"/>
              </a:rPr>
              <a:t>	-N. Federal Way/Lakeland South 	(01-01-29)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0115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Cambria" panose="02040503050406030204" pitchFamily="18" charset="0"/>
              </a:rPr>
              <a:t>Countywide Assessed Value Forecast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51816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US" sz="1200" b="1" dirty="0">
              <a:latin typeface="Cambria" panose="020405030504060302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latin typeface="Cambria" panose="02040503050406030204" pitchFamily="18" charset="0"/>
              </a:rPr>
              <a:t>	</a:t>
            </a: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6EFD207-C82E-3D4D-7861-D4933E0E38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5508039"/>
              </p:ext>
            </p:extLst>
          </p:nvPr>
        </p:nvGraphicFramePr>
        <p:xfrm>
          <a:off x="0" y="1676400"/>
          <a:ext cx="9144000" cy="5181605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252816695"/>
                    </a:ext>
                  </a:extLst>
                </a:gridCol>
                <a:gridCol w="2444620">
                  <a:extLst>
                    <a:ext uri="{9D8B030D-6E8A-4147-A177-3AD203B41FA5}">
                      <a16:colId xmlns:a16="http://schemas.microsoft.com/office/drawing/2014/main" val="3840932399"/>
                    </a:ext>
                  </a:extLst>
                </a:gridCol>
                <a:gridCol w="1268964">
                  <a:extLst>
                    <a:ext uri="{9D8B030D-6E8A-4147-A177-3AD203B41FA5}">
                      <a16:colId xmlns:a16="http://schemas.microsoft.com/office/drawing/2014/main" val="1418583648"/>
                    </a:ext>
                  </a:extLst>
                </a:gridCol>
                <a:gridCol w="2090057">
                  <a:extLst>
                    <a:ext uri="{9D8B030D-6E8A-4147-A177-3AD203B41FA5}">
                      <a16:colId xmlns:a16="http://schemas.microsoft.com/office/drawing/2014/main" val="3453282703"/>
                    </a:ext>
                  </a:extLst>
                </a:gridCol>
                <a:gridCol w="2425959">
                  <a:extLst>
                    <a:ext uri="{9D8B030D-6E8A-4147-A177-3AD203B41FA5}">
                      <a16:colId xmlns:a16="http://schemas.microsoft.com/office/drawing/2014/main" val="2884161011"/>
                    </a:ext>
                  </a:extLst>
                </a:gridCol>
              </a:tblGrid>
              <a:tr h="10308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Tax Year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Value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Annual Growth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% Change from August 2022 Forecast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% Change from </a:t>
                      </a:r>
                      <a:br>
                        <a:rPr lang="en-US" sz="1600" b="0" i="0" u="none" strike="noStrike" dirty="0">
                          <a:effectLst/>
                          <a:latin typeface="Arial Rounded MT Bold" panose="020F0704030504030204" pitchFamily="34" charset="0"/>
                        </a:rPr>
                      </a:br>
                      <a:r>
                        <a:rPr lang="en-US" sz="16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August 2022 </a:t>
                      </a:r>
                    </a:p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Forecast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399415"/>
                  </a:ext>
                </a:extLst>
              </a:tr>
              <a:tr h="3436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$659,534,881,337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2.65%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0.00%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204420"/>
                  </a:ext>
                </a:extLst>
              </a:tr>
              <a:tr h="3436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$722,527,903,972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9.55%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0.00%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600490"/>
                  </a:ext>
                </a:extLst>
              </a:tr>
              <a:tr h="3573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$879,895,419,279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21.78%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3.63%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$30,861,173,285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484880"/>
                  </a:ext>
                </a:extLst>
              </a:tr>
              <a:tr h="3573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2024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$844,842,062,941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-3.98%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-3.11%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($27,107,096,702)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1494955"/>
                  </a:ext>
                </a:extLst>
              </a:tr>
              <a:tr h="3436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2025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$846,618,549,182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0.21%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-7.35%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($67,196,692,178)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602191"/>
                  </a:ext>
                </a:extLst>
              </a:tr>
              <a:tr h="3436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2026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$876,979,078,058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3.59%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-8.76%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($84,155,446,518)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6199093"/>
                  </a:ext>
                </a:extLst>
              </a:tr>
              <a:tr h="3436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2027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$919,175,970,146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4.81%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-9.13%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($92,343,600,980)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391308"/>
                  </a:ext>
                </a:extLst>
              </a:tr>
              <a:tr h="3436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2028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$967,569,321,957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5.26%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-9.25%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($98,634,599,862)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317886"/>
                  </a:ext>
                </a:extLst>
              </a:tr>
              <a:tr h="3436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2029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$1,018,466,000,917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5.26%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-9.27%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($104,039,517,086)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3032355"/>
                  </a:ext>
                </a:extLst>
              </a:tr>
              <a:tr h="3436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2030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$1,072,679,255,991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5.32%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-9.50%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($112,646,230,295)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804976"/>
                  </a:ext>
                </a:extLst>
              </a:tr>
              <a:tr h="3436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2031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$1,125,355,839,900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4.91%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-9.69%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($120,721,658,950)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524892"/>
                  </a:ext>
                </a:extLst>
              </a:tr>
              <a:tr h="3436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2032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$1,183,295,533,601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5.15%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new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new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13867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6903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17878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010101010101010101010101010101010101010101010101010101010101010101010101010101010101010101010101010101010101010101010</a:t>
            </a:r>
          </a:p>
          <a:p>
            <a:r>
              <a:rPr lang="en-US" sz="800" spc="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101010101010101010101010101010101010101010101010101010101010101010101010101010101010101010101010101010101010101010101</a:t>
            </a:r>
          </a:p>
          <a:p>
            <a:endParaRPr lang="en-US" sz="800" spc="2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800" spc="2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800" spc="2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800" spc="200" dirty="0">
              <a:solidFill>
                <a:schemeClr val="bg1"/>
              </a:solidFill>
            </a:endParaRPr>
          </a:p>
          <a:p>
            <a:endParaRPr lang="en-US" sz="800" spc="200" dirty="0">
              <a:solidFill>
                <a:schemeClr val="bg1"/>
              </a:solidFill>
            </a:endParaRPr>
          </a:p>
          <a:p>
            <a:endParaRPr lang="en-US" sz="800" spc="200" dirty="0">
              <a:solidFill>
                <a:schemeClr val="bg1"/>
              </a:solidFill>
            </a:endParaRPr>
          </a:p>
          <a:p>
            <a:endParaRPr lang="en-US" sz="800" spc="200" dirty="0">
              <a:solidFill>
                <a:schemeClr val="bg1"/>
              </a:solidFill>
            </a:endParaRPr>
          </a:p>
          <a:p>
            <a:endParaRPr lang="en-US" sz="800" spc="200" dirty="0">
              <a:solidFill>
                <a:schemeClr val="bg1"/>
              </a:solidFill>
            </a:endParaRPr>
          </a:p>
          <a:p>
            <a:endParaRPr lang="en-US" sz="800" spc="200" dirty="0">
              <a:solidFill>
                <a:schemeClr val="bg1"/>
              </a:solidFill>
            </a:endParaRPr>
          </a:p>
          <a:p>
            <a:endParaRPr lang="en-US" sz="800" spc="200" dirty="0">
              <a:solidFill>
                <a:schemeClr val="bg1"/>
              </a:solidFill>
            </a:endParaRPr>
          </a:p>
          <a:p>
            <a:endParaRPr lang="en-US" sz="800" spc="200" dirty="0">
              <a:solidFill>
                <a:schemeClr val="bg1"/>
              </a:solidFill>
            </a:endParaRPr>
          </a:p>
          <a:p>
            <a:endParaRPr lang="en-US" sz="800" spc="200" dirty="0">
              <a:solidFill>
                <a:schemeClr val="bg1"/>
              </a:solidFill>
            </a:endParaRPr>
          </a:p>
          <a:p>
            <a:endParaRPr lang="en-US" sz="800" spc="200" dirty="0">
              <a:solidFill>
                <a:schemeClr val="bg1"/>
              </a:solidFill>
            </a:endParaRPr>
          </a:p>
          <a:p>
            <a:endParaRPr lang="en-US" sz="800" spc="2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  <a:p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7" name="AutoShape 6" descr="Image result for 0 and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AutoShape 8" descr="Image result for 0 and 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TextBox 9"/>
          <p:cNvSpPr txBox="1">
            <a:spLocks/>
          </p:cNvSpPr>
          <p:nvPr/>
        </p:nvSpPr>
        <p:spPr>
          <a:xfrm>
            <a:off x="155575" y="948646"/>
            <a:ext cx="8759952" cy="5816977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457200"/>
            <a:r>
              <a:rPr lang="en-US" sz="2400" b="1" dirty="0"/>
              <a:t>U.S. economy is growing slowly for now</a:t>
            </a:r>
          </a:p>
          <a:p>
            <a:pPr marL="114300"/>
            <a:r>
              <a:rPr lang="en-US" dirty="0"/>
              <a:t>	-Inflation peaked in summer 2022 but is still elevated</a:t>
            </a:r>
          </a:p>
          <a:p>
            <a:pPr marL="114300"/>
            <a:r>
              <a:rPr lang="en-US" dirty="0"/>
              <a:t>	-Federal Reserve is committed to getting it back to around 2% = rates are up!</a:t>
            </a:r>
          </a:p>
          <a:p>
            <a:pPr marL="114300"/>
            <a:r>
              <a:rPr lang="en-US" dirty="0"/>
              <a:t>	-Some still believe we’ll see a recession in next 12 months</a:t>
            </a:r>
          </a:p>
          <a:p>
            <a:pPr marL="114300"/>
            <a:r>
              <a:rPr lang="en-US" dirty="0"/>
              <a:t>	-Risks: Covid, Ukraine war, geopolitics, debt limit, banking</a:t>
            </a:r>
          </a:p>
          <a:p>
            <a:pPr marL="114300"/>
            <a:r>
              <a:rPr lang="en-US" sz="2400" b="1" dirty="0"/>
              <a:t>     Economically, Covid is still very present    </a:t>
            </a:r>
          </a:p>
          <a:p>
            <a:pPr marL="114300"/>
            <a:r>
              <a:rPr lang="en-US" sz="2400" b="1" dirty="0"/>
              <a:t>	</a:t>
            </a:r>
            <a:r>
              <a:rPr lang="en-US" dirty="0"/>
              <a:t>-High inflation has prompted the Federal Reserve to raise interest rates a lot!</a:t>
            </a:r>
          </a:p>
          <a:p>
            <a:pPr marL="114300"/>
            <a:r>
              <a:rPr lang="en-US" dirty="0"/>
              <a:t>	-We added 4.8M jobs in 2022 which is huge, but have many more openings</a:t>
            </a:r>
          </a:p>
          <a:p>
            <a:pPr marL="114300"/>
            <a:r>
              <a:rPr lang="en-US" dirty="0"/>
              <a:t>	-Where are the workers?</a:t>
            </a:r>
          </a:p>
          <a:p>
            <a:pPr marL="114300"/>
            <a:r>
              <a:rPr lang="en-US" dirty="0"/>
              <a:t>	-Crazy house price growth followed by a return to earth</a:t>
            </a:r>
          </a:p>
          <a:p>
            <a:pPr marL="114300"/>
            <a:r>
              <a:rPr lang="en-US" dirty="0"/>
              <a:t>	-GDP down in 2022:1H but expanded nicely in 2H, overall about normal (+2.1%)	-2023 growth will be slow, unemployment will rise, inflation will slow</a:t>
            </a:r>
          </a:p>
          <a:p>
            <a:pPr marL="457200"/>
            <a:r>
              <a:rPr lang="en-US" sz="2400" b="1" dirty="0"/>
              <a:t>KC economy should continue growth but at a slower pace in 2023-2024</a:t>
            </a:r>
          </a:p>
          <a:p>
            <a:pPr marL="457200"/>
            <a:r>
              <a:rPr lang="en-US" dirty="0"/>
              <a:t>	-KC surpassed pre-pandemic employment in 2022, faces headwinds (layoffs)  </a:t>
            </a:r>
          </a:p>
          <a:p>
            <a:pPr marL="457200"/>
            <a:r>
              <a:rPr lang="en-US" dirty="0"/>
              <a:t>	-Slower rate of employment growth, real estate drops, slower taxable sales</a:t>
            </a:r>
          </a:p>
          <a:p>
            <a:pPr marL="457200"/>
            <a:r>
              <a:rPr lang="en-US" dirty="0"/>
              <a:t>	-Elevated risk of a recession which would mean even slower/negative growth</a:t>
            </a:r>
          </a:p>
          <a:p>
            <a:pPr marL="457200"/>
            <a:r>
              <a:rPr lang="en-US" dirty="0"/>
              <a:t>	-Risks/struggles remain; virus, downtown, social problems, WFH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7975" y="717813"/>
            <a:ext cx="7663007" cy="461665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37272480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Cambria" panose="02040503050406030204" pitchFamily="18" charset="0"/>
              </a:rPr>
              <a:t>New Construction Forecast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8611575"/>
              </p:ext>
            </p:extLst>
          </p:nvPr>
        </p:nvGraphicFramePr>
        <p:xfrm>
          <a:off x="0" y="1676400"/>
          <a:ext cx="91440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612960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Cambria" panose="02040503050406030204" pitchFamily="18" charset="0"/>
              </a:rPr>
              <a:t>Leisure and Hospitality taxable sales reached pre-Covid levels in 2022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4942BE5-A516-C786-DC7C-017C5F8506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338518"/>
              </p:ext>
            </p:extLst>
          </p:nvPr>
        </p:nvGraphicFramePr>
        <p:xfrm>
          <a:off x="0" y="1676400"/>
          <a:ext cx="91440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9020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ambria" panose="02040503050406030204" pitchFamily="18" charset="0"/>
              </a:rPr>
              <a:t>2022 taxable sales growth by select city (four quarters ending Sept, 2022)</a:t>
            </a:r>
          </a:p>
        </p:txBody>
      </p:sp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4572000" y="1676400"/>
            <a:ext cx="4572001" cy="51816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US" sz="1200" b="1" dirty="0">
              <a:latin typeface="Cambria" panose="020405030504060302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Cambria" panose="02040503050406030204" pitchFamily="18" charset="0"/>
              </a:rPr>
              <a:t>OFM Final Population for select city (2022)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b="1" dirty="0">
              <a:latin typeface="Cambria" panose="020405030504060302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600" b="1" dirty="0">
                <a:latin typeface="Cambria" panose="02040503050406030204" pitchFamily="18" charset="0"/>
              </a:rPr>
              <a:t> 	762,500 – Seattle</a:t>
            </a:r>
          </a:p>
          <a:p>
            <a:pPr>
              <a:spcBef>
                <a:spcPts val="0"/>
              </a:spcBef>
            </a:pPr>
            <a:r>
              <a:rPr lang="en-US" sz="1600" b="1" dirty="0">
                <a:latin typeface="Cambria" panose="02040503050406030204" pitchFamily="18" charset="0"/>
              </a:rPr>
              <a:t> 	153,900 – Bellevue</a:t>
            </a:r>
          </a:p>
          <a:p>
            <a:pPr>
              <a:spcBef>
                <a:spcPts val="0"/>
              </a:spcBef>
            </a:pPr>
            <a:r>
              <a:rPr lang="en-US" sz="1600" b="1" dirty="0">
                <a:latin typeface="Cambria" panose="02040503050406030204" pitchFamily="18" charset="0"/>
              </a:rPr>
              <a:t> 	137,900 – Kent</a:t>
            </a:r>
          </a:p>
          <a:p>
            <a:pPr>
              <a:spcBef>
                <a:spcPts val="0"/>
              </a:spcBef>
            </a:pPr>
            <a:r>
              <a:rPr lang="en-US" sz="1600" b="1" dirty="0">
                <a:latin typeface="Cambria" panose="02040503050406030204" pitchFamily="18" charset="0"/>
              </a:rPr>
              <a:t> 	107,500 – Renton</a:t>
            </a:r>
          </a:p>
          <a:p>
            <a:pPr>
              <a:spcBef>
                <a:spcPts val="0"/>
              </a:spcBef>
            </a:pPr>
            <a:r>
              <a:rPr lang="en-US" sz="1600" b="1" dirty="0">
                <a:latin typeface="Cambria" panose="02040503050406030204" pitchFamily="18" charset="0"/>
              </a:rPr>
              <a:t> 	101,800 – Federal Way</a:t>
            </a:r>
          </a:p>
          <a:p>
            <a:pPr>
              <a:spcBef>
                <a:spcPts val="0"/>
              </a:spcBef>
            </a:pPr>
            <a:r>
              <a:rPr lang="en-US" sz="1600" b="1" dirty="0">
                <a:latin typeface="Cambria" panose="02040503050406030204" pitchFamily="18" charset="0"/>
              </a:rPr>
              <a:t> 	</a:t>
            </a:r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</a:rPr>
              <a:t>1</a:t>
            </a:r>
            <a:r>
              <a:rPr lang="en-US" sz="1600" b="1" dirty="0">
                <a:latin typeface="Cambria" panose="02040503050406030204" pitchFamily="18" charset="0"/>
              </a:rPr>
              <a:t>93,570 – Kirkland</a:t>
            </a:r>
          </a:p>
          <a:p>
            <a:pPr>
              <a:spcBef>
                <a:spcPts val="0"/>
              </a:spcBef>
            </a:pPr>
            <a:r>
              <a:rPr lang="en-US" sz="1600" b="1" dirty="0">
                <a:latin typeface="Cambria" panose="02040503050406030204" pitchFamily="18" charset="0"/>
              </a:rPr>
              <a:t> 	</a:t>
            </a:r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</a:rPr>
              <a:t>1</a:t>
            </a:r>
            <a:r>
              <a:rPr lang="en-US" sz="1600" b="1" dirty="0">
                <a:latin typeface="Cambria" panose="02040503050406030204" pitchFamily="18" charset="0"/>
              </a:rPr>
              <a:t>78,690 – Auburn</a:t>
            </a:r>
          </a:p>
          <a:p>
            <a:pPr>
              <a:spcBef>
                <a:spcPts val="0"/>
              </a:spcBef>
            </a:pPr>
            <a:r>
              <a:rPr lang="en-US" sz="1600" b="1" dirty="0">
                <a:latin typeface="Cambria" panose="02040503050406030204" pitchFamily="18" charset="0"/>
              </a:rPr>
              <a:t> 	</a:t>
            </a:r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</a:rPr>
              <a:t>1</a:t>
            </a:r>
            <a:r>
              <a:rPr lang="en-US" sz="1600" b="1" dirty="0">
                <a:latin typeface="Cambria" panose="02040503050406030204" pitchFamily="18" charset="0"/>
              </a:rPr>
              <a:t>75,270 – Redmond</a:t>
            </a:r>
          </a:p>
          <a:p>
            <a:pPr>
              <a:spcBef>
                <a:spcPts val="0"/>
              </a:spcBef>
            </a:pPr>
            <a:r>
              <a:rPr lang="en-US" sz="1600" b="1" dirty="0">
                <a:latin typeface="Cambria" panose="02040503050406030204" pitchFamily="18" charset="0"/>
              </a:rPr>
              <a:t> 	</a:t>
            </a:r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</a:rPr>
              <a:t>1</a:t>
            </a:r>
            <a:r>
              <a:rPr lang="en-US" sz="1600" b="1" dirty="0">
                <a:latin typeface="Cambria" panose="02040503050406030204" pitchFamily="18" charset="0"/>
              </a:rPr>
              <a:t>52,490 – Burien</a:t>
            </a:r>
          </a:p>
          <a:p>
            <a:pPr>
              <a:spcBef>
                <a:spcPts val="0"/>
              </a:spcBef>
            </a:pPr>
            <a:r>
              <a:rPr lang="en-US" sz="1600" b="1" dirty="0">
                <a:latin typeface="Cambria" panose="02040503050406030204" pitchFamily="18" charset="0"/>
              </a:rPr>
              <a:t> 	</a:t>
            </a:r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</a:rPr>
              <a:t>1</a:t>
            </a:r>
            <a:r>
              <a:rPr lang="en-US" sz="1600" b="1" dirty="0">
                <a:latin typeface="Cambria" panose="02040503050406030204" pitchFamily="18" charset="0"/>
              </a:rPr>
              <a:t>31,910 – Seatac</a:t>
            </a:r>
          </a:p>
          <a:p>
            <a:pPr>
              <a:spcBef>
                <a:spcPts val="0"/>
              </a:spcBef>
            </a:pPr>
            <a:endParaRPr lang="en-US" sz="1600" b="1" dirty="0">
              <a:latin typeface="Cambria" panose="020405030504060302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436513" y="6422772"/>
            <a:ext cx="350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mbria" panose="02040503050406030204" pitchFamily="18" charset="0"/>
                <a:ea typeface="Cambria" panose="02040503050406030204" pitchFamily="18" charset="0"/>
              </a:rPr>
              <a:t>Source:  WA DOR, WA OFM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C13D20-8380-03D6-D3A1-081B8C4EF8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1889"/>
          <a:stretch/>
        </p:blipFill>
        <p:spPr>
          <a:xfrm>
            <a:off x="0" y="1676400"/>
            <a:ext cx="4571999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5443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Cambria" panose="02040503050406030204" pitchFamily="18" charset="0"/>
              </a:rPr>
              <a:t>King County Taxable Sales Forecast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51816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US" sz="1200" b="1" dirty="0">
              <a:latin typeface="Cambria" panose="020405030504060302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latin typeface="Cambria" panose="02040503050406030204" pitchFamily="18" charset="0"/>
              </a:rPr>
              <a:t>	</a:t>
            </a:r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2C2AFB4-E2D0-775B-7DB8-07BC361C08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9667440"/>
              </p:ext>
            </p:extLst>
          </p:nvPr>
        </p:nvGraphicFramePr>
        <p:xfrm>
          <a:off x="0" y="1676400"/>
          <a:ext cx="9144000" cy="5181605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342491639"/>
                    </a:ext>
                  </a:extLst>
                </a:gridCol>
                <a:gridCol w="2444620">
                  <a:extLst>
                    <a:ext uri="{9D8B030D-6E8A-4147-A177-3AD203B41FA5}">
                      <a16:colId xmlns:a16="http://schemas.microsoft.com/office/drawing/2014/main" val="3727313572"/>
                    </a:ext>
                  </a:extLst>
                </a:gridCol>
                <a:gridCol w="1268964">
                  <a:extLst>
                    <a:ext uri="{9D8B030D-6E8A-4147-A177-3AD203B41FA5}">
                      <a16:colId xmlns:a16="http://schemas.microsoft.com/office/drawing/2014/main" val="3062411816"/>
                    </a:ext>
                  </a:extLst>
                </a:gridCol>
                <a:gridCol w="2090057">
                  <a:extLst>
                    <a:ext uri="{9D8B030D-6E8A-4147-A177-3AD203B41FA5}">
                      <a16:colId xmlns:a16="http://schemas.microsoft.com/office/drawing/2014/main" val="1840401763"/>
                    </a:ext>
                  </a:extLst>
                </a:gridCol>
                <a:gridCol w="2425959">
                  <a:extLst>
                    <a:ext uri="{9D8B030D-6E8A-4147-A177-3AD203B41FA5}">
                      <a16:colId xmlns:a16="http://schemas.microsoft.com/office/drawing/2014/main" val="3756444097"/>
                    </a:ext>
                  </a:extLst>
                </a:gridCol>
              </a:tblGrid>
              <a:tr h="10308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Tax Year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Value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Annual Growth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% Change from August 2022 Forecast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% Change from </a:t>
                      </a:r>
                      <a:br>
                        <a:rPr lang="en-US" sz="1600" b="0" i="0" u="none" strike="noStrike" dirty="0">
                          <a:effectLst/>
                          <a:latin typeface="Arial Rounded MT Bold" panose="020F0704030504030204" pitchFamily="34" charset="0"/>
                        </a:rPr>
                      </a:br>
                      <a:r>
                        <a:rPr lang="en-US" sz="16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August 2022 </a:t>
                      </a:r>
                      <a:br>
                        <a:rPr lang="en-US" sz="1600" b="0" i="0" u="none" strike="noStrike" dirty="0">
                          <a:effectLst/>
                          <a:latin typeface="Arial Rounded MT Bold" panose="020F0704030504030204" pitchFamily="34" charset="0"/>
                        </a:rPr>
                      </a:br>
                      <a:r>
                        <a:rPr lang="en-US" sz="16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Forecast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064948"/>
                  </a:ext>
                </a:extLst>
              </a:tr>
              <a:tr h="3436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$82,495,306,590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16.64%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0.00%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392612"/>
                  </a:ext>
                </a:extLst>
              </a:tr>
              <a:tr h="3573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$91,200,000,000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10.55%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2.67%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$2,368,398,462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168252"/>
                  </a:ext>
                </a:extLst>
              </a:tr>
              <a:tr h="3573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$94,307,114,753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3.41%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2.42%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$2,227,806,433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4377648"/>
                  </a:ext>
                </a:extLst>
              </a:tr>
              <a:tr h="3436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2024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$97,570,114,526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3.46%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1.34%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$1,291,668,276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6322589"/>
                  </a:ext>
                </a:extLst>
              </a:tr>
              <a:tr h="3436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2025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$102,462,273,266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5.01%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1.80%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$1,816,121,999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305174"/>
                  </a:ext>
                </a:extLst>
              </a:tr>
              <a:tr h="3436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2026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$107,475,056,755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4.89%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1.86%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$1,967,046,586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376148"/>
                  </a:ext>
                </a:extLst>
              </a:tr>
              <a:tr h="3436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2027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$112,089,632,853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4.29%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1.95%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$2,148,010,345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925021"/>
                  </a:ext>
                </a:extLst>
              </a:tr>
              <a:tr h="3436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2028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$117,792,842,090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5.09%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2.09%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$2,409,784,480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2950714"/>
                  </a:ext>
                </a:extLst>
              </a:tr>
              <a:tr h="3436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2029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$123,270,153,421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4.65%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2.30%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$2,767,432,579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0910455"/>
                  </a:ext>
                </a:extLst>
              </a:tr>
              <a:tr h="3436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2030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$129,157,081,063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4.78%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2.38%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$3,004,023,124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6796819"/>
                  </a:ext>
                </a:extLst>
              </a:tr>
              <a:tr h="3436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2031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$135,291,676,547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4.75%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2.77%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$3,651,079,841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0930224"/>
                  </a:ext>
                </a:extLst>
              </a:tr>
              <a:tr h="3436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2032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$141,776,114,736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4.79%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new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effectLst/>
                          <a:latin typeface="Arial Rounded MT Bold" panose="020F0704030504030204" pitchFamily="34" charset="0"/>
                        </a:rPr>
                        <a:t>new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82684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92096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8242644"/>
              </p:ext>
            </p:extLst>
          </p:nvPr>
        </p:nvGraphicFramePr>
        <p:xfrm>
          <a:off x="0" y="1676400"/>
          <a:ext cx="9144000" cy="5181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2F32A477-F8B7-7F31-7036-22A28AD69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67559A1-2D9C-AAF3-327E-590B336BB39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Cambria" panose="02040503050406030204" pitchFamily="18" charset="0"/>
              </a:rPr>
              <a:t>REET: countywide real estate sales prices have dropped….</a:t>
            </a:r>
          </a:p>
        </p:txBody>
      </p:sp>
    </p:spTree>
    <p:extLst>
      <p:ext uri="{BB962C8B-B14F-4D97-AF65-F5344CB8AC3E}">
        <p14:creationId xmlns:p14="http://schemas.microsoft.com/office/powerpoint/2010/main" val="16918623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3725531"/>
              </p:ext>
            </p:extLst>
          </p:nvPr>
        </p:nvGraphicFramePr>
        <p:xfrm>
          <a:off x="0" y="1676400"/>
          <a:ext cx="9144000" cy="5181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2F32A477-F8B7-7F31-7036-22A28AD69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67559A1-2D9C-AAF3-327E-590B336BB39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Cambria" panose="02040503050406030204" pitchFamily="18" charset="0"/>
              </a:rPr>
              <a:t>…and together with reduced transactions is leading to sharply lower revenues</a:t>
            </a:r>
          </a:p>
        </p:txBody>
      </p:sp>
    </p:spTree>
    <p:extLst>
      <p:ext uri="{BB962C8B-B14F-4D97-AF65-F5344CB8AC3E}">
        <p14:creationId xmlns:p14="http://schemas.microsoft.com/office/powerpoint/2010/main" val="35195050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ashington state map image">
            <a:extLst>
              <a:ext uri="{FF2B5EF4-FFF2-40B4-BE49-F238E27FC236}">
                <a16:creationId xmlns:a16="http://schemas.microsoft.com/office/drawing/2014/main" id="{6553D30C-D6D9-48F7-9052-9FDF27B5D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95" y="1497291"/>
            <a:ext cx="8009009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B1BE633-B0F4-4F62-9A0D-D84C30419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Cambria" panose="02040503050406030204" pitchFamily="18" charset="0"/>
              </a:rPr>
              <a:t>Forecast Horizon:</a:t>
            </a:r>
            <a:b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Cambria" panose="02040503050406030204" pitchFamily="18" charset="0"/>
              </a:rPr>
            </a:b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Cambria" panose="02040503050406030204" pitchFamily="18" charset="0"/>
              </a:rPr>
              <a:t>housing, infrastructure &amp; climate change </a:t>
            </a:r>
            <a:b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Cambria" panose="02040503050406030204" pitchFamily="18" charset="0"/>
              </a:rPr>
            </a:b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Cambria" panose="02040503050406030204" pitchFamily="18" charset="0"/>
              </a:rPr>
              <a:t>response increasingly impactful</a:t>
            </a:r>
          </a:p>
        </p:txBody>
      </p:sp>
      <p:graphicFrame>
        <p:nvGraphicFramePr>
          <p:cNvPr id="9" name="Content Placeholder 5">
            <a:extLst>
              <a:ext uri="{FF2B5EF4-FFF2-40B4-BE49-F238E27FC236}">
                <a16:creationId xmlns:a16="http://schemas.microsoft.com/office/drawing/2014/main" id="{627B282C-AC65-438D-B2CE-4E93F68BC4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9886926"/>
              </p:ext>
            </p:extLst>
          </p:nvPr>
        </p:nvGraphicFramePr>
        <p:xfrm>
          <a:off x="0" y="4266464"/>
          <a:ext cx="9144000" cy="2286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4DD84DC3-9336-4B7F-A1BD-18F5EFF6242E}"/>
              </a:ext>
            </a:extLst>
          </p:cNvPr>
          <p:cNvSpPr txBox="1"/>
          <p:nvPr/>
        </p:nvSpPr>
        <p:spPr>
          <a:xfrm>
            <a:off x="105465" y="1874005"/>
            <a:ext cx="2994695" cy="147732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Cap &amp; Invest Program &amp; Clean Fuels Begin (1/23)</a:t>
            </a:r>
            <a:b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Gas Furnace &amp; Water Heater Ban (7/23)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51CFFD-751A-4D78-9355-924A2FAF8DBD}"/>
              </a:ext>
            </a:extLst>
          </p:cNvPr>
          <p:cNvSpPr txBox="1"/>
          <p:nvPr/>
        </p:nvSpPr>
        <p:spPr>
          <a:xfrm>
            <a:off x="3260100" y="1879123"/>
            <a:ext cx="2623796" cy="147732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Energy Generation Carbon Neutral </a:t>
            </a:r>
          </a:p>
          <a:p>
            <a:b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New Fossil Fuel Vehicle Sales Ban (Goal)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72642B-98F7-4D58-9099-02ACB7935093}"/>
              </a:ext>
            </a:extLst>
          </p:cNvPr>
          <p:cNvSpPr txBox="1"/>
          <p:nvPr/>
        </p:nvSpPr>
        <p:spPr>
          <a:xfrm>
            <a:off x="2121766" y="3489835"/>
            <a:ext cx="2174335" cy="120032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IIJA Impulse </a:t>
            </a:r>
            <a:b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2022-2026 ($8b in WA</a:t>
            </a:r>
            <a:r>
              <a:rPr lang="en-US" dirty="0"/>
              <a:t>)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IRA Impulse (start 2023)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97598B-18D2-4D23-AD45-28561FBF47B8}"/>
              </a:ext>
            </a:extLst>
          </p:cNvPr>
          <p:cNvSpPr txBox="1"/>
          <p:nvPr/>
        </p:nvSpPr>
        <p:spPr>
          <a:xfrm>
            <a:off x="5315348" y="3620134"/>
            <a:ext cx="2351850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100% Zero Emission Vehicle Sales</a:t>
            </a:r>
          </a:p>
        </p:txBody>
      </p:sp>
      <p:sp>
        <p:nvSpPr>
          <p:cNvPr id="25" name="Left Brace 24">
            <a:extLst>
              <a:ext uri="{FF2B5EF4-FFF2-40B4-BE49-F238E27FC236}">
                <a16:creationId xmlns:a16="http://schemas.microsoft.com/office/drawing/2014/main" id="{526517A7-0E87-4245-A295-78571E9D946F}"/>
              </a:ext>
            </a:extLst>
          </p:cNvPr>
          <p:cNvSpPr/>
          <p:nvPr/>
        </p:nvSpPr>
        <p:spPr>
          <a:xfrm rot="5400000">
            <a:off x="1874696" y="4438333"/>
            <a:ext cx="749565" cy="1362882"/>
          </a:xfrm>
          <a:prstGeom prst="leftBrace">
            <a:avLst>
              <a:gd name="adj1" fmla="val 8333"/>
              <a:gd name="adj2" fmla="val 48489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7" name="Arrow: Down 26">
            <a:extLst>
              <a:ext uri="{FF2B5EF4-FFF2-40B4-BE49-F238E27FC236}">
                <a16:creationId xmlns:a16="http://schemas.microsoft.com/office/drawing/2014/main" id="{C981FF09-91B9-4ED9-A60E-BCB084E93113}"/>
              </a:ext>
            </a:extLst>
          </p:cNvPr>
          <p:cNvSpPr/>
          <p:nvPr/>
        </p:nvSpPr>
        <p:spPr>
          <a:xfrm>
            <a:off x="6376973" y="4266465"/>
            <a:ext cx="228600" cy="1225919"/>
          </a:xfrm>
          <a:prstGeom prst="downArrow">
            <a:avLst/>
          </a:prstGeom>
          <a:solidFill>
            <a:srgbClr val="00B05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CB0E6995-E9D0-44EB-9065-A10AEB35DB98}"/>
              </a:ext>
            </a:extLst>
          </p:cNvPr>
          <p:cNvSpPr/>
          <p:nvPr/>
        </p:nvSpPr>
        <p:spPr>
          <a:xfrm>
            <a:off x="4457698" y="3351333"/>
            <a:ext cx="228600" cy="2141051"/>
          </a:xfrm>
          <a:prstGeom prst="downArrow">
            <a:avLst/>
          </a:prstGeom>
          <a:solidFill>
            <a:srgbClr val="00B05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Arrow: Down 30">
            <a:extLst>
              <a:ext uri="{FF2B5EF4-FFF2-40B4-BE49-F238E27FC236}">
                <a16:creationId xmlns:a16="http://schemas.microsoft.com/office/drawing/2014/main" id="{9A9F30E3-4D4D-4DD1-824B-FC15F3168FAC}"/>
              </a:ext>
            </a:extLst>
          </p:cNvPr>
          <p:cNvSpPr/>
          <p:nvPr/>
        </p:nvSpPr>
        <p:spPr>
          <a:xfrm>
            <a:off x="1731569" y="3353506"/>
            <a:ext cx="228600" cy="2141051"/>
          </a:xfrm>
          <a:prstGeom prst="downArrow">
            <a:avLst/>
          </a:prstGeom>
          <a:solidFill>
            <a:srgbClr val="00B05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9411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Cambria" panose="02040503050406030204" pitchFamily="18" charset="0"/>
              </a:rPr>
              <a:t>King County </a:t>
            </a:r>
            <a:b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Cambria" panose="02040503050406030204" pitchFamily="18" charset="0"/>
              </a:rPr>
            </a:b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Cambria" panose="02040503050406030204" pitchFamily="18" charset="0"/>
              </a:rPr>
              <a:t>Office of Economic and Financial Analysis</a:t>
            </a:r>
            <a:b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Cambria" panose="02040503050406030204" pitchFamily="18" charset="0"/>
              </a:rPr>
            </a:br>
            <a:b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Cambria" panose="02040503050406030204" pitchFamily="18" charset="0"/>
              </a:rPr>
            </a:b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Cambria" panose="0204050305040603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http://www.kingcounty.gov/independent/forecasting.aspx</a:t>
            </a:r>
            <a:endParaRPr lang="en-US" sz="2400" b="1" dirty="0">
              <a:ln>
                <a:solidFill>
                  <a:schemeClr val="tx1"/>
                </a:solidFill>
              </a:ln>
              <a:solidFill>
                <a:srgbClr val="FFC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739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4991503"/>
              </p:ext>
            </p:extLst>
          </p:nvPr>
        </p:nvGraphicFramePr>
        <p:xfrm>
          <a:off x="0" y="1676400"/>
          <a:ext cx="91440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Cambria" panose="02040503050406030204" pitchFamily="18" charset="0"/>
              </a:rPr>
              <a:t>Job growth has been strong as we recover from Covid but is not sustainable with a 2% inflation goal</a:t>
            </a:r>
          </a:p>
        </p:txBody>
      </p:sp>
    </p:spTree>
    <p:extLst>
      <p:ext uri="{BB962C8B-B14F-4D97-AF65-F5344CB8AC3E}">
        <p14:creationId xmlns:p14="http://schemas.microsoft.com/office/powerpoint/2010/main" val="2855801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ambria" panose="02040503050406030204" pitchFamily="18" charset="0"/>
              </a:rPr>
              <a:t>Unemployment is the lowest it’s been in 50 years…and job openings are elevated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2122488"/>
              </p:ext>
            </p:extLst>
          </p:nvPr>
        </p:nvGraphicFramePr>
        <p:xfrm>
          <a:off x="0" y="1676400"/>
          <a:ext cx="91440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62959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2C4E6E7-DAAA-4DA7-AB89-CD558700D77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ambria" panose="02040503050406030204" pitchFamily="18" charset="0"/>
              </a:rPr>
              <a:t>Where are the workers?...retirements, deaths, low immigration, other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09E3D70-BF36-402F-8771-8B877F1D90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0198327"/>
              </p:ext>
            </p:extLst>
          </p:nvPr>
        </p:nvGraphicFramePr>
        <p:xfrm>
          <a:off x="0" y="1676400"/>
          <a:ext cx="91440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65685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70FF45C-2955-442C-85C4-73D291C433C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6764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ambria" panose="02040503050406030204" pitchFamily="18" charset="0"/>
              </a:rPr>
              <a:t>Inflation peaked over the summer and is falling but is still elevated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1DEC77E-48A0-4545-819F-C1E6A5394F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6706175"/>
              </p:ext>
            </p:extLst>
          </p:nvPr>
        </p:nvGraphicFramePr>
        <p:xfrm>
          <a:off x="0" y="1676400"/>
          <a:ext cx="91440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88837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latin typeface="Cambria" panose="02040503050406030204" pitchFamily="18" charset="0"/>
              </a:rPr>
              <a:t>The Federal Reserve has been trying to slow the economy which increases the likelihood of a recession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3387974"/>
              </p:ext>
            </p:extLst>
          </p:nvPr>
        </p:nvGraphicFramePr>
        <p:xfrm>
          <a:off x="0" y="1676400"/>
          <a:ext cx="91440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85507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Cambria" panose="02040503050406030204" pitchFamily="18" charset="0"/>
              </a:rPr>
              <a:t>U.S. debt limit looms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51816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US" sz="1200" b="1" dirty="0">
              <a:latin typeface="Cambria" panose="02040503050406030204" pitchFamily="18" charset="0"/>
            </a:endParaRP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Cambria" panose="02040503050406030204" pitchFamily="18" charset="0"/>
              </a:rPr>
              <a:t>The current debt limit of $31.4T became binding in January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Cambria" panose="02040503050406030204" pitchFamily="18" charset="0"/>
              </a:rPr>
              <a:t>Treasury is using fund balance and other measures to meet obligations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Cambria" panose="02040503050406030204" pitchFamily="18" charset="0"/>
              </a:rPr>
              <a:t>Will reach a minimum balance on the “X-date”, currently estimated to be early June (but it is uncertain)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Cambria" panose="02040503050406030204" pitchFamily="18" charset="0"/>
              </a:rPr>
              <a:t>Options for resolution:</a:t>
            </a:r>
          </a:p>
          <a:p>
            <a:pPr lvl="2">
              <a:spcBef>
                <a:spcPts val="0"/>
              </a:spcBef>
            </a:pPr>
            <a:r>
              <a:rPr lang="en-US" sz="2000" dirty="0">
                <a:latin typeface="Cambria" panose="02040503050406030204" pitchFamily="18" charset="0"/>
              </a:rPr>
              <a:t>Short-term extension into July, 2023</a:t>
            </a:r>
          </a:p>
          <a:p>
            <a:pPr lvl="2">
              <a:spcBef>
                <a:spcPts val="0"/>
              </a:spcBef>
            </a:pPr>
            <a:r>
              <a:rPr lang="en-US" sz="2000" dirty="0">
                <a:latin typeface="Cambria" panose="02040503050406030204" pitchFamily="18" charset="0"/>
              </a:rPr>
              <a:t>Short-term extension/suspension to Sept. 30, 2023 to correspond with FY 2024 budget</a:t>
            </a:r>
          </a:p>
          <a:p>
            <a:pPr lvl="2">
              <a:spcBef>
                <a:spcPts val="0"/>
              </a:spcBef>
            </a:pPr>
            <a:r>
              <a:rPr lang="en-US" sz="2000" dirty="0">
                <a:latin typeface="Cambria" panose="02040503050406030204" pitchFamily="18" charset="0"/>
              </a:rPr>
              <a:t>House bill (March 2024)</a:t>
            </a:r>
          </a:p>
          <a:p>
            <a:pPr lvl="2">
              <a:spcBef>
                <a:spcPts val="0"/>
              </a:spcBef>
            </a:pPr>
            <a:r>
              <a:rPr lang="en-US" sz="2000" dirty="0">
                <a:latin typeface="Cambria" panose="02040503050406030204" pitchFamily="18" charset="0"/>
              </a:rPr>
              <a:t>A longer term agreement that has spending caps but moves new deadline to after 2024 elections</a:t>
            </a:r>
          </a:p>
          <a:p>
            <a:pPr lvl="2">
              <a:spcBef>
                <a:spcPts val="0"/>
              </a:spcBef>
            </a:pPr>
            <a:endParaRPr lang="en-US" sz="2000" dirty="0">
              <a:latin typeface="Cambria" panose="02040503050406030204" pitchFamily="18" charset="0"/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en-US" sz="2200" dirty="0">
                <a:latin typeface="Cambria" panose="02040503050406030204" pitchFamily="18" charset="0"/>
              </a:rPr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901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Cambria" panose="02040503050406030204" pitchFamily="18" charset="0"/>
              </a:rPr>
              <a:t>King County indicators reflect the impact of Covid and the recovery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8563333"/>
              </p:ext>
            </p:extLst>
          </p:nvPr>
        </p:nvGraphicFramePr>
        <p:xfrm>
          <a:off x="0" y="1676400"/>
          <a:ext cx="91440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26739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C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18576</TotalTime>
  <Words>1734</Words>
  <Application>Microsoft Office PowerPoint</Application>
  <PresentationFormat>On-screen Show (4:3)</PresentationFormat>
  <Paragraphs>476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Arial Rounded MT Bold</vt:lpstr>
      <vt:lpstr>Calibri</vt:lpstr>
      <vt:lpstr>Cambria</vt:lpstr>
      <vt:lpstr>Office Theme</vt:lpstr>
      <vt:lpstr>. 2023 King County Economic and Revenue Forecast Presentation to the Puget Sound Finance Officer’s Association  </vt:lpstr>
      <vt:lpstr>PowerPoint Presentation</vt:lpstr>
      <vt:lpstr>Job growth has been strong as we recover from Covid but is not sustainable with a 2% inflation goal</vt:lpstr>
      <vt:lpstr>Unemployment is the lowest it’s been in 50 years…and job openings are elevated</vt:lpstr>
      <vt:lpstr>PowerPoint Presentation</vt:lpstr>
      <vt:lpstr>PowerPoint Presentation</vt:lpstr>
      <vt:lpstr>The Federal Reserve has been trying to slow the economy which increases the likelihood of a recession</vt:lpstr>
      <vt:lpstr>U.S. debt limit looms</vt:lpstr>
      <vt:lpstr>King County indicators reflect the impact of Covid and the recovery</vt:lpstr>
      <vt:lpstr>PowerPoint Presentation</vt:lpstr>
      <vt:lpstr>King County unemployment rates are low</vt:lpstr>
      <vt:lpstr>PowerPoint Presentation</vt:lpstr>
      <vt:lpstr>PowerPoint Presentation</vt:lpstr>
      <vt:lpstr>Single and multi-family residential permitting slowed in 2022 and 2023 so far </vt:lpstr>
      <vt:lpstr>PowerPoint Presentation</vt:lpstr>
      <vt:lpstr>PowerPoint Presentation</vt:lpstr>
      <vt:lpstr>King County hotels likely to reach pre-Covid revenue levels in 2023</vt:lpstr>
      <vt:lpstr>March 2023 Revenue Forecasts</vt:lpstr>
      <vt:lpstr>Countywide Assessed Value Forecast</vt:lpstr>
      <vt:lpstr>New Construction Forecast</vt:lpstr>
      <vt:lpstr>Leisure and Hospitality taxable sales reached pre-Covid levels in 2022</vt:lpstr>
      <vt:lpstr>2022 taxable sales growth by select city (four quarters ending Sept, 2022)</vt:lpstr>
      <vt:lpstr>King County Taxable Sales Forecast</vt:lpstr>
      <vt:lpstr>PowerPoint Presentation</vt:lpstr>
      <vt:lpstr>PowerPoint Presentation</vt:lpstr>
      <vt:lpstr>Forecast Horizon: housing, infrastructure &amp; climate change  response increasingly impactful</vt:lpstr>
      <vt:lpstr>King County  Office of Economic and Financial Analysis  http://www.kingcounty.gov/independent/forecasting.aspx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March 2023 Forecast Presentation</dc:title>
  <dc:creator>Cacallori, Anthony</dc:creator>
  <cp:lastModifiedBy>Gabrielle Nicas</cp:lastModifiedBy>
  <cp:revision>777</cp:revision>
  <cp:lastPrinted>2023-05-08T20:51:38Z</cp:lastPrinted>
  <dcterms:created xsi:type="dcterms:W3CDTF">2020-05-11T23:38:28Z</dcterms:created>
  <dcterms:modified xsi:type="dcterms:W3CDTF">2023-05-22T16:42:53Z</dcterms:modified>
</cp:coreProperties>
</file>