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9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drawings/drawing1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drawings/drawing16.xml" ContentType="application/vnd.openxmlformats-officedocument.drawingml.chartshapes+xml"/>
  <Override PartName="/ppt/charts/chart1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7.xml" ContentType="application/vnd.openxmlformats-officedocument.drawingml.chartshapes+xml"/>
  <Override PartName="/ppt/charts/chart1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5.xml" ContentType="application/vnd.openxmlformats-officedocument.themeOverride+xml"/>
  <Override PartName="/ppt/drawings/drawing18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9.xml" ContentType="application/vnd.openxmlformats-officedocument.drawingml.chart+xml"/>
  <Override PartName="/ppt/theme/themeOverride6.xml" ContentType="application/vnd.openxmlformats-officedocument.themeOverride+xml"/>
  <Override PartName="/ppt/drawings/drawing19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20.xml" ContentType="application/vnd.openxmlformats-officedocument.drawingml.chart+xml"/>
  <Override PartName="/ppt/drawings/drawing20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theme/themeOverride7.xml" ContentType="application/vnd.openxmlformats-officedocument.themeOverride+xml"/>
  <Override PartName="/ppt/drawings/drawing2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drawings/drawing22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27" r:id="rId2"/>
    <p:sldId id="635" r:id="rId3"/>
    <p:sldId id="385" r:id="rId4"/>
    <p:sldId id="671" r:id="rId5"/>
    <p:sldId id="670" r:id="rId6"/>
    <p:sldId id="668" r:id="rId7"/>
    <p:sldId id="667" r:id="rId8"/>
    <p:sldId id="387" r:id="rId9"/>
    <p:sldId id="641" r:id="rId10"/>
    <p:sldId id="623" r:id="rId11"/>
    <p:sldId id="645" r:id="rId12"/>
    <p:sldId id="608" r:id="rId13"/>
    <p:sldId id="659" r:id="rId14"/>
    <p:sldId id="625" r:id="rId15"/>
    <p:sldId id="647" r:id="rId16"/>
    <p:sldId id="677" r:id="rId17"/>
    <p:sldId id="256" r:id="rId18"/>
    <p:sldId id="380" r:id="rId19"/>
    <p:sldId id="648" r:id="rId20"/>
    <p:sldId id="672" r:id="rId21"/>
    <p:sldId id="642" r:id="rId22"/>
    <p:sldId id="657" r:id="rId23"/>
    <p:sldId id="362" r:id="rId24"/>
    <p:sldId id="398" r:id="rId25"/>
    <p:sldId id="399" r:id="rId26"/>
    <p:sldId id="658" r:id="rId27"/>
    <p:sldId id="402" r:id="rId28"/>
    <p:sldId id="666" r:id="rId29"/>
    <p:sldId id="676" r:id="rId30"/>
    <p:sldId id="428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85FFBC"/>
    <a:srgbClr val="DD5205"/>
    <a:srgbClr val="575859"/>
    <a:srgbClr val="FEE8E6"/>
    <a:srgbClr val="B9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444" autoAdjust="0"/>
  </p:normalViewPr>
  <p:slideViewPr>
    <p:cSldViewPr>
      <p:cViewPr varScale="1">
        <p:scale>
          <a:sx n="47" d="100"/>
          <a:sy n="47" d="100"/>
        </p:scale>
        <p:origin x="129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A:\M-Presentations\2022-6-7%20(PSFOA)\consumer_spending2021_02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calla\Dropbox\Economics\Inflation\SEACPIU_category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kcitserv\oefa\M-Presentations\2021-3-10%20(FC)\CaseShillerandRent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kcitserv\oefa\M-Presentations\2022-3-9%20(FC)\RE%20Inventory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KCITSERV\OEFA\M-Presentations\2022-6-7%20(PSFOA)\KCMortgagePayment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15.xml"/><Relationship Id="rId4" Type="http://schemas.openxmlformats.org/officeDocument/2006/relationships/package" Target="../embeddings/Microsoft_Excel_Worksheet2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16.xml"/><Relationship Id="rId4" Type="http://schemas.openxmlformats.org/officeDocument/2006/relationships/oleObject" Target="file:///A:\M-Presentations\Data(Presentation)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kcitserv\oefa\M-Presentations\2021-4%20(SEC)\Seattle_Bellevue_permits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18.xml"/><Relationship Id="rId4" Type="http://schemas.openxmlformats.org/officeDocument/2006/relationships/oleObject" Target="file:///\\kcitserv\oefa\M-Presentations\2022-6-7%20(PSFOA)\DSA%20office%20workers%20downtown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9.xml"/><Relationship Id="rId2" Type="http://schemas.openxmlformats.org/officeDocument/2006/relationships/oleObject" Target="file:///A:\M-Presentations\2022-3-9%20(FC)\NC_slide.xlsx" TargetMode="External"/><Relationship Id="rId1" Type="http://schemas.openxmlformats.org/officeDocument/2006/relationships/themeOverride" Target="../theme/themeOverride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kcitserv\oefa\M-Presentations\2019\2019-7-19%20(FC)\JOLTS.xlsx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Microsoft_Excel_Worksheet3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1.xml"/><Relationship Id="rId2" Type="http://schemas.openxmlformats.org/officeDocument/2006/relationships/oleObject" Target="file:///A:\M-Presentations\2022-3-9%20(FC)\NC_slide.xlsx" TargetMode="External"/><Relationship Id="rId1" Type="http://schemas.openxmlformats.org/officeDocument/2006/relationships/themeOverride" Target="../theme/themeOverride7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oleObject" Target="file:///A:\M-Presentations\2022-6-7%20(PSFOA)\Monthly_NAICS(May2022)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A:\M-Presentations\2022-6-7%20(PSFOA)\CPIAUCSL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A:\M-Presentations\2022-6-7%20(PSFOA)\FEDFUNDS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A:\M-Presentations\2022-6-7%20(PSFOA)\anxious_index_chart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A:\M-Presentations\2022-3-9%20(FC)\Copy%20of%20WA-QB-historical-NSA-all%20area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A:\M-Presentations\2022-3-9%20(FC)\Recession_EmpGrowth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A:\M-Presentations\2022-6-7%20(PSFOA)\WAGPDPI_FRED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U.S.</a:t>
            </a:r>
            <a:r>
              <a:rPr lang="en-US" sz="2000" baseline="0" dirty="0"/>
              <a:t> Real GDP Growth Forecast</a:t>
            </a:r>
          </a:p>
          <a:p>
            <a:pPr>
              <a:defRPr/>
            </a:pPr>
            <a:r>
              <a:rPr lang="en-US" sz="1200" baseline="0" dirty="0"/>
              <a:t>Actuals 2019-Q1 2022, Forecast Q2 2022-Q4 2023</a:t>
            </a:r>
          </a:p>
          <a:p>
            <a:pPr>
              <a:defRPr/>
            </a:pPr>
            <a:r>
              <a:rPr lang="en-US" sz="1200" baseline="0" dirty="0"/>
              <a:t>Source: Blue Chip Indicators, IHS Global Insight</a:t>
            </a:r>
          </a:p>
        </c:rich>
      </c:tx>
      <c:layout>
        <c:manualLayout>
          <c:xMode val="edge"/>
          <c:yMode val="edge"/>
          <c:x val="0.30438199912510938"/>
          <c:y val="1.356202717307395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9598862642169743E-2"/>
          <c:y val="0.16071136328547167"/>
          <c:w val="0.92373447069116366"/>
          <c:h val="0.58936737687200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GDP!$A$35</c:f>
              <c:strCache>
                <c:ptCount val="1"/>
                <c:pt idx="0">
                  <c:v>Actual GDP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GDP!$F$34:$Y$34</c:f>
              <c:strCache>
                <c:ptCount val="20"/>
                <c:pt idx="0">
                  <c:v>Q1 2019</c:v>
                </c:pt>
                <c:pt idx="1">
                  <c:v>Q2 2019</c:v>
                </c:pt>
                <c:pt idx="2">
                  <c:v>Q3 2019</c:v>
                </c:pt>
                <c:pt idx="3">
                  <c:v>Q4 2019</c:v>
                </c:pt>
                <c:pt idx="4">
                  <c:v>Q1 2020</c:v>
                </c:pt>
                <c:pt idx="5">
                  <c:v>Q2 2020</c:v>
                </c:pt>
                <c:pt idx="6">
                  <c:v>Q3 2020</c:v>
                </c:pt>
                <c:pt idx="7">
                  <c:v>Q4 2020</c:v>
                </c:pt>
                <c:pt idx="8">
                  <c:v>Q1 2021</c:v>
                </c:pt>
                <c:pt idx="9">
                  <c:v>Q2 2021</c:v>
                </c:pt>
                <c:pt idx="10">
                  <c:v>Q3 2021</c:v>
                </c:pt>
                <c:pt idx="11">
                  <c:v>Q4 2021</c:v>
                </c:pt>
                <c:pt idx="12">
                  <c:v>Q1 2022</c:v>
                </c:pt>
                <c:pt idx="13">
                  <c:v>Q2 2022</c:v>
                </c:pt>
                <c:pt idx="14">
                  <c:v>Q3 2022</c:v>
                </c:pt>
                <c:pt idx="15">
                  <c:v>Q4 2022</c:v>
                </c:pt>
                <c:pt idx="16">
                  <c:v>Q1 2023</c:v>
                </c:pt>
                <c:pt idx="17">
                  <c:v>Q2 2023</c:v>
                </c:pt>
                <c:pt idx="18">
                  <c:v>Q3 2023</c:v>
                </c:pt>
                <c:pt idx="19">
                  <c:v>Q4 2023</c:v>
                </c:pt>
              </c:strCache>
            </c:strRef>
          </c:cat>
          <c:val>
            <c:numRef>
              <c:f>GDP!$F$35:$Y$35</c:f>
              <c:numCache>
                <c:formatCode>0.0%</c:formatCode>
                <c:ptCount val="20"/>
                <c:pt idx="0">
                  <c:v>2.4E-2</c:v>
                </c:pt>
                <c:pt idx="1">
                  <c:v>3.2000000000000001E-2</c:v>
                </c:pt>
                <c:pt idx="2">
                  <c:v>2.7999999999999997E-2</c:v>
                </c:pt>
                <c:pt idx="3">
                  <c:v>1.9E-2</c:v>
                </c:pt>
                <c:pt idx="4">
                  <c:v>-5.0999999999999997E-2</c:v>
                </c:pt>
                <c:pt idx="5">
                  <c:v>-0.312</c:v>
                </c:pt>
                <c:pt idx="6">
                  <c:v>0.33799999999999997</c:v>
                </c:pt>
                <c:pt idx="7">
                  <c:v>4.4999999999999998E-2</c:v>
                </c:pt>
                <c:pt idx="8">
                  <c:v>6.3E-2</c:v>
                </c:pt>
                <c:pt idx="9">
                  <c:v>6.7000000000000004E-2</c:v>
                </c:pt>
                <c:pt idx="10">
                  <c:v>2.3E-2</c:v>
                </c:pt>
                <c:pt idx="11">
                  <c:v>6.9000000000000006E-2</c:v>
                </c:pt>
                <c:pt idx="12">
                  <c:v>-1.3999999999999999E-2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B02-4E7C-B6CC-B8ADC8709607}"/>
            </c:ext>
          </c:extLst>
        </c:ser>
        <c:ser>
          <c:idx val="3"/>
          <c:order val="1"/>
          <c:tx>
            <c:strRef>
              <c:f>GDP!$A$38</c:f>
              <c:strCache>
                <c:ptCount val="1"/>
                <c:pt idx="0">
                  <c:v>IHS GI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accent4"/>
                    </a:solidFill>
                    <a:latin typeface="Cambria" panose="02040503050406030204" pitchFamily="18" charset="0"/>
                    <a:ea typeface="Cambria" panose="020405030504060302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GDP!$F$34:$Y$34</c:f>
              <c:strCache>
                <c:ptCount val="20"/>
                <c:pt idx="0">
                  <c:v>Q1 2019</c:v>
                </c:pt>
                <c:pt idx="1">
                  <c:v>Q2 2019</c:v>
                </c:pt>
                <c:pt idx="2">
                  <c:v>Q3 2019</c:v>
                </c:pt>
                <c:pt idx="3">
                  <c:v>Q4 2019</c:v>
                </c:pt>
                <c:pt idx="4">
                  <c:v>Q1 2020</c:v>
                </c:pt>
                <c:pt idx="5">
                  <c:v>Q2 2020</c:v>
                </c:pt>
                <c:pt idx="6">
                  <c:v>Q3 2020</c:v>
                </c:pt>
                <c:pt idx="7">
                  <c:v>Q4 2020</c:v>
                </c:pt>
                <c:pt idx="8">
                  <c:v>Q1 2021</c:v>
                </c:pt>
                <c:pt idx="9">
                  <c:v>Q2 2021</c:v>
                </c:pt>
                <c:pt idx="10">
                  <c:v>Q3 2021</c:v>
                </c:pt>
                <c:pt idx="11">
                  <c:v>Q4 2021</c:v>
                </c:pt>
                <c:pt idx="12">
                  <c:v>Q1 2022</c:v>
                </c:pt>
                <c:pt idx="13">
                  <c:v>Q2 2022</c:v>
                </c:pt>
                <c:pt idx="14">
                  <c:v>Q3 2022</c:v>
                </c:pt>
                <c:pt idx="15">
                  <c:v>Q4 2022</c:v>
                </c:pt>
                <c:pt idx="16">
                  <c:v>Q1 2023</c:v>
                </c:pt>
                <c:pt idx="17">
                  <c:v>Q2 2023</c:v>
                </c:pt>
                <c:pt idx="18">
                  <c:v>Q3 2023</c:v>
                </c:pt>
                <c:pt idx="19">
                  <c:v>Q4 2023</c:v>
                </c:pt>
              </c:strCache>
            </c:strRef>
          </c:cat>
          <c:val>
            <c:numRef>
              <c:f>GDP!$F$38:$Y$38</c:f>
              <c:numCache>
                <c:formatCode>General</c:formatCode>
                <c:ptCount val="20"/>
                <c:pt idx="13" formatCode="0.0%">
                  <c:v>1.9E-2</c:v>
                </c:pt>
                <c:pt idx="14" formatCode="0.0%">
                  <c:v>2.3E-2</c:v>
                </c:pt>
                <c:pt idx="15" formatCode="0.0%">
                  <c:v>2.4E-2</c:v>
                </c:pt>
                <c:pt idx="16" formatCode="0.0%">
                  <c:v>2.2000000000000002E-2</c:v>
                </c:pt>
                <c:pt idx="17" formatCode="0.0%">
                  <c:v>2.5000000000000001E-2</c:v>
                </c:pt>
                <c:pt idx="18" formatCode="0.0%">
                  <c:v>2.5000000000000001E-2</c:v>
                </c:pt>
                <c:pt idx="19" formatCode="0.0%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5B02-4E7C-B6CC-B8ADC87096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437392"/>
        <c:axId val="423436216"/>
      </c:barChart>
      <c:catAx>
        <c:axId val="423437392"/>
        <c:scaling>
          <c:orientation val="minMax"/>
        </c:scaling>
        <c:delete val="0"/>
        <c:axPos val="b"/>
        <c:majorGridlines>
          <c:spPr>
            <a:ln>
              <a:solidFill>
                <a:sysClr val="window" lastClr="FFFFFF">
                  <a:lumMod val="50000"/>
                  <a:alpha val="25000"/>
                </a:sysClr>
              </a:solidFill>
            </a:ln>
          </c:spPr>
        </c:majorGridlines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1400" b="1"/>
            </a:pPr>
            <a:endParaRPr lang="en-US"/>
          </a:p>
        </c:txPr>
        <c:crossAx val="423436216"/>
        <c:crosses val="autoZero"/>
        <c:auto val="1"/>
        <c:lblAlgn val="ctr"/>
        <c:lblOffset val="100"/>
        <c:noMultiLvlLbl val="0"/>
      </c:catAx>
      <c:valAx>
        <c:axId val="423436216"/>
        <c:scaling>
          <c:orientation val="minMax"/>
          <c:min val="-0.5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  <a:alpha val="25000"/>
                </a:sys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423437392"/>
        <c:crosses val="autoZero"/>
        <c:crossBetween val="between"/>
      </c:valAx>
      <c:spPr>
        <a:solidFill>
          <a:schemeClr val="bg1"/>
        </a:solidFill>
        <a:ln>
          <a:solidFill>
            <a:sysClr val="window" lastClr="FFFFFF">
              <a:lumMod val="50000"/>
            </a:sysClr>
          </a:solidFill>
        </a:ln>
      </c:spPr>
    </c:plotArea>
    <c:legend>
      <c:legendPos val="b"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2000" dirty="0"/>
              <a:t>Total Spending by</a:t>
            </a:r>
            <a:r>
              <a:rPr lang="en-US" sz="2000" baseline="0" dirty="0"/>
              <a:t> All Consumers</a:t>
            </a:r>
            <a:endParaRPr lang="en-US" sz="2000" dirty="0"/>
          </a:p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1200" dirty="0"/>
              <a:t>Year-over-Year</a:t>
            </a:r>
            <a:r>
              <a:rPr lang="en-US" sz="1200" baseline="0" dirty="0"/>
              <a:t> Change in Spending in WA and KC</a:t>
            </a:r>
            <a:endParaRPr lang="en-US" sz="1200" dirty="0"/>
          </a:p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1200" dirty="0"/>
              <a:t>Source:</a:t>
            </a:r>
            <a:r>
              <a:rPr lang="en-US" sz="1200" baseline="0" dirty="0"/>
              <a:t> Opportunity Insights, based on card transactions from Affinity Solutions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294181977252839E-2"/>
          <c:y val="0.17882352941176469"/>
          <c:w val="0.87930774278215218"/>
          <c:h val="0.64478153466110844"/>
        </c:manualLayout>
      </c:layout>
      <c:lineChart>
        <c:grouping val="standard"/>
        <c:varyColors val="0"/>
        <c:ser>
          <c:idx val="1"/>
          <c:order val="0"/>
          <c:tx>
            <c:strRef>
              <c:f>data!$B$1</c:f>
              <c:strCache>
                <c:ptCount val="1"/>
                <c:pt idx="0">
                  <c:v>King County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20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E1DA-4211-A37A-D34DE4E703AC}"/>
              </c:ext>
            </c:extLst>
          </c:dPt>
          <c:dPt>
            <c:idx val="20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7C4A-41EA-994D-45EE2A638264}"/>
              </c:ext>
            </c:extLst>
          </c:dPt>
          <c:dLbls>
            <c:dLbl>
              <c:idx val="846"/>
              <c:layout>
                <c:manualLayout>
                  <c:x val="-5.5555555555555552E-2"/>
                  <c:y val="0.2156862745098039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KC Current</a:t>
                    </a:r>
                    <a:br>
                      <a:rPr lang="en-US" dirty="0"/>
                    </a:br>
                    <a:fld id="{68F26E57-E6E3-4212-8163-4A2EFAF50C85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E5C-4366-988D-8285F5153C2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data!$A$2:$A$848</c:f>
              <c:numCache>
                <c:formatCode>m/d/yyyy</c:formatCode>
                <c:ptCount val="847"/>
                <c:pt idx="0">
                  <c:v>43843</c:v>
                </c:pt>
                <c:pt idx="1">
                  <c:v>43844</c:v>
                </c:pt>
                <c:pt idx="2">
                  <c:v>43845</c:v>
                </c:pt>
                <c:pt idx="3">
                  <c:v>43846</c:v>
                </c:pt>
                <c:pt idx="4">
                  <c:v>43847</c:v>
                </c:pt>
                <c:pt idx="5">
                  <c:v>43848</c:v>
                </c:pt>
                <c:pt idx="6">
                  <c:v>43849</c:v>
                </c:pt>
                <c:pt idx="7">
                  <c:v>43850</c:v>
                </c:pt>
                <c:pt idx="8">
                  <c:v>43851</c:v>
                </c:pt>
                <c:pt idx="9">
                  <c:v>43852</c:v>
                </c:pt>
                <c:pt idx="10">
                  <c:v>43853</c:v>
                </c:pt>
                <c:pt idx="11">
                  <c:v>43854</c:v>
                </c:pt>
                <c:pt idx="12">
                  <c:v>43855</c:v>
                </c:pt>
                <c:pt idx="13">
                  <c:v>43856</c:v>
                </c:pt>
                <c:pt idx="14">
                  <c:v>43857</c:v>
                </c:pt>
                <c:pt idx="15">
                  <c:v>43858</c:v>
                </c:pt>
                <c:pt idx="16">
                  <c:v>43859</c:v>
                </c:pt>
                <c:pt idx="17">
                  <c:v>43860</c:v>
                </c:pt>
                <c:pt idx="18">
                  <c:v>43861</c:v>
                </c:pt>
                <c:pt idx="19">
                  <c:v>43862</c:v>
                </c:pt>
                <c:pt idx="20">
                  <c:v>43863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43869</c:v>
                </c:pt>
                <c:pt idx="27">
                  <c:v>43870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43876</c:v>
                </c:pt>
                <c:pt idx="34">
                  <c:v>43877</c:v>
                </c:pt>
                <c:pt idx="35">
                  <c:v>43878</c:v>
                </c:pt>
                <c:pt idx="36">
                  <c:v>43879</c:v>
                </c:pt>
                <c:pt idx="37">
                  <c:v>43880</c:v>
                </c:pt>
                <c:pt idx="38">
                  <c:v>43881</c:v>
                </c:pt>
                <c:pt idx="39">
                  <c:v>43882</c:v>
                </c:pt>
                <c:pt idx="40">
                  <c:v>43883</c:v>
                </c:pt>
                <c:pt idx="41">
                  <c:v>43884</c:v>
                </c:pt>
                <c:pt idx="42">
                  <c:v>43885</c:v>
                </c:pt>
                <c:pt idx="43">
                  <c:v>43886</c:v>
                </c:pt>
                <c:pt idx="44">
                  <c:v>43887</c:v>
                </c:pt>
                <c:pt idx="45">
                  <c:v>43888</c:v>
                </c:pt>
                <c:pt idx="46">
                  <c:v>43889</c:v>
                </c:pt>
                <c:pt idx="47">
                  <c:v>43890</c:v>
                </c:pt>
                <c:pt idx="48">
                  <c:v>43891</c:v>
                </c:pt>
                <c:pt idx="49">
                  <c:v>43892</c:v>
                </c:pt>
                <c:pt idx="50">
                  <c:v>43893</c:v>
                </c:pt>
                <c:pt idx="51">
                  <c:v>43894</c:v>
                </c:pt>
                <c:pt idx="52">
                  <c:v>43895</c:v>
                </c:pt>
                <c:pt idx="53">
                  <c:v>43896</c:v>
                </c:pt>
                <c:pt idx="54">
                  <c:v>43897</c:v>
                </c:pt>
                <c:pt idx="55">
                  <c:v>43898</c:v>
                </c:pt>
                <c:pt idx="56">
                  <c:v>43899</c:v>
                </c:pt>
                <c:pt idx="57">
                  <c:v>43900</c:v>
                </c:pt>
                <c:pt idx="58">
                  <c:v>43901</c:v>
                </c:pt>
                <c:pt idx="59">
                  <c:v>43902</c:v>
                </c:pt>
                <c:pt idx="60">
                  <c:v>43903</c:v>
                </c:pt>
                <c:pt idx="61">
                  <c:v>43904</c:v>
                </c:pt>
                <c:pt idx="62">
                  <c:v>43905</c:v>
                </c:pt>
                <c:pt idx="63">
                  <c:v>43906</c:v>
                </c:pt>
                <c:pt idx="64">
                  <c:v>43907</c:v>
                </c:pt>
                <c:pt idx="65">
                  <c:v>43908</c:v>
                </c:pt>
                <c:pt idx="66">
                  <c:v>43909</c:v>
                </c:pt>
                <c:pt idx="67">
                  <c:v>43910</c:v>
                </c:pt>
                <c:pt idx="68">
                  <c:v>43911</c:v>
                </c:pt>
                <c:pt idx="69">
                  <c:v>43912</c:v>
                </c:pt>
                <c:pt idx="70">
                  <c:v>43913</c:v>
                </c:pt>
                <c:pt idx="71">
                  <c:v>43914</c:v>
                </c:pt>
                <c:pt idx="72">
                  <c:v>43915</c:v>
                </c:pt>
                <c:pt idx="73">
                  <c:v>43916</c:v>
                </c:pt>
                <c:pt idx="74">
                  <c:v>43917</c:v>
                </c:pt>
                <c:pt idx="75">
                  <c:v>43918</c:v>
                </c:pt>
                <c:pt idx="76">
                  <c:v>43919</c:v>
                </c:pt>
                <c:pt idx="77">
                  <c:v>43920</c:v>
                </c:pt>
                <c:pt idx="78">
                  <c:v>43921</c:v>
                </c:pt>
                <c:pt idx="79">
                  <c:v>43922</c:v>
                </c:pt>
                <c:pt idx="80">
                  <c:v>43923</c:v>
                </c:pt>
                <c:pt idx="81">
                  <c:v>43924</c:v>
                </c:pt>
                <c:pt idx="82">
                  <c:v>43925</c:v>
                </c:pt>
                <c:pt idx="83">
                  <c:v>43926</c:v>
                </c:pt>
                <c:pt idx="84">
                  <c:v>43927</c:v>
                </c:pt>
                <c:pt idx="85">
                  <c:v>43928</c:v>
                </c:pt>
                <c:pt idx="86">
                  <c:v>43929</c:v>
                </c:pt>
                <c:pt idx="87">
                  <c:v>43930</c:v>
                </c:pt>
                <c:pt idx="88">
                  <c:v>43931</c:v>
                </c:pt>
                <c:pt idx="89">
                  <c:v>43932</c:v>
                </c:pt>
                <c:pt idx="90">
                  <c:v>43933</c:v>
                </c:pt>
                <c:pt idx="91">
                  <c:v>43934</c:v>
                </c:pt>
                <c:pt idx="92">
                  <c:v>43935</c:v>
                </c:pt>
                <c:pt idx="93">
                  <c:v>43936</c:v>
                </c:pt>
                <c:pt idx="94">
                  <c:v>43937</c:v>
                </c:pt>
                <c:pt idx="95">
                  <c:v>43938</c:v>
                </c:pt>
                <c:pt idx="96">
                  <c:v>43939</c:v>
                </c:pt>
                <c:pt idx="97">
                  <c:v>43940</c:v>
                </c:pt>
                <c:pt idx="98">
                  <c:v>43941</c:v>
                </c:pt>
                <c:pt idx="99">
                  <c:v>43942</c:v>
                </c:pt>
                <c:pt idx="100">
                  <c:v>43943</c:v>
                </c:pt>
                <c:pt idx="101">
                  <c:v>43944</c:v>
                </c:pt>
                <c:pt idx="102">
                  <c:v>43945</c:v>
                </c:pt>
                <c:pt idx="103">
                  <c:v>43946</c:v>
                </c:pt>
                <c:pt idx="104">
                  <c:v>43947</c:v>
                </c:pt>
                <c:pt idx="105">
                  <c:v>43948</c:v>
                </c:pt>
                <c:pt idx="106">
                  <c:v>43949</c:v>
                </c:pt>
                <c:pt idx="107">
                  <c:v>43950</c:v>
                </c:pt>
                <c:pt idx="108">
                  <c:v>43951</c:v>
                </c:pt>
                <c:pt idx="109">
                  <c:v>43952</c:v>
                </c:pt>
                <c:pt idx="110">
                  <c:v>43953</c:v>
                </c:pt>
                <c:pt idx="111">
                  <c:v>43954</c:v>
                </c:pt>
                <c:pt idx="112">
                  <c:v>43955</c:v>
                </c:pt>
                <c:pt idx="113">
                  <c:v>43956</c:v>
                </c:pt>
                <c:pt idx="114">
                  <c:v>43957</c:v>
                </c:pt>
                <c:pt idx="115">
                  <c:v>43958</c:v>
                </c:pt>
                <c:pt idx="116">
                  <c:v>43959</c:v>
                </c:pt>
                <c:pt idx="117">
                  <c:v>43960</c:v>
                </c:pt>
                <c:pt idx="118">
                  <c:v>43961</c:v>
                </c:pt>
                <c:pt idx="119">
                  <c:v>43962</c:v>
                </c:pt>
                <c:pt idx="120">
                  <c:v>43963</c:v>
                </c:pt>
                <c:pt idx="121">
                  <c:v>43964</c:v>
                </c:pt>
                <c:pt idx="122">
                  <c:v>43965</c:v>
                </c:pt>
                <c:pt idx="123">
                  <c:v>43966</c:v>
                </c:pt>
                <c:pt idx="124">
                  <c:v>43967</c:v>
                </c:pt>
                <c:pt idx="125">
                  <c:v>43968</c:v>
                </c:pt>
                <c:pt idx="126">
                  <c:v>43969</c:v>
                </c:pt>
                <c:pt idx="127">
                  <c:v>43970</c:v>
                </c:pt>
                <c:pt idx="128">
                  <c:v>43971</c:v>
                </c:pt>
                <c:pt idx="129">
                  <c:v>43972</c:v>
                </c:pt>
                <c:pt idx="130">
                  <c:v>43973</c:v>
                </c:pt>
                <c:pt idx="131">
                  <c:v>43974</c:v>
                </c:pt>
                <c:pt idx="132">
                  <c:v>43975</c:v>
                </c:pt>
                <c:pt idx="133">
                  <c:v>43976</c:v>
                </c:pt>
                <c:pt idx="134">
                  <c:v>43977</c:v>
                </c:pt>
                <c:pt idx="135">
                  <c:v>43978</c:v>
                </c:pt>
                <c:pt idx="136">
                  <c:v>43979</c:v>
                </c:pt>
                <c:pt idx="137">
                  <c:v>43980</c:v>
                </c:pt>
                <c:pt idx="138">
                  <c:v>43981</c:v>
                </c:pt>
                <c:pt idx="139">
                  <c:v>43982</c:v>
                </c:pt>
                <c:pt idx="140">
                  <c:v>43983</c:v>
                </c:pt>
                <c:pt idx="141">
                  <c:v>43984</c:v>
                </c:pt>
                <c:pt idx="142">
                  <c:v>43985</c:v>
                </c:pt>
                <c:pt idx="143">
                  <c:v>43986</c:v>
                </c:pt>
                <c:pt idx="144">
                  <c:v>43987</c:v>
                </c:pt>
                <c:pt idx="145">
                  <c:v>43988</c:v>
                </c:pt>
                <c:pt idx="146">
                  <c:v>43989</c:v>
                </c:pt>
                <c:pt idx="147">
                  <c:v>43990</c:v>
                </c:pt>
                <c:pt idx="148">
                  <c:v>43991</c:v>
                </c:pt>
                <c:pt idx="149">
                  <c:v>43992</c:v>
                </c:pt>
                <c:pt idx="150">
                  <c:v>43993</c:v>
                </c:pt>
                <c:pt idx="151">
                  <c:v>43994</c:v>
                </c:pt>
                <c:pt idx="152">
                  <c:v>43995</c:v>
                </c:pt>
                <c:pt idx="153">
                  <c:v>43996</c:v>
                </c:pt>
                <c:pt idx="154">
                  <c:v>43997</c:v>
                </c:pt>
                <c:pt idx="155">
                  <c:v>43998</c:v>
                </c:pt>
                <c:pt idx="156">
                  <c:v>43999</c:v>
                </c:pt>
                <c:pt idx="157">
                  <c:v>44000</c:v>
                </c:pt>
                <c:pt idx="158">
                  <c:v>44001</c:v>
                </c:pt>
                <c:pt idx="159">
                  <c:v>44002</c:v>
                </c:pt>
                <c:pt idx="160">
                  <c:v>44003</c:v>
                </c:pt>
                <c:pt idx="161">
                  <c:v>44004</c:v>
                </c:pt>
                <c:pt idx="162">
                  <c:v>44005</c:v>
                </c:pt>
                <c:pt idx="163">
                  <c:v>44006</c:v>
                </c:pt>
                <c:pt idx="164">
                  <c:v>44007</c:v>
                </c:pt>
                <c:pt idx="165">
                  <c:v>44008</c:v>
                </c:pt>
                <c:pt idx="166">
                  <c:v>44009</c:v>
                </c:pt>
                <c:pt idx="167">
                  <c:v>44010</c:v>
                </c:pt>
                <c:pt idx="168">
                  <c:v>44011</c:v>
                </c:pt>
                <c:pt idx="169">
                  <c:v>44012</c:v>
                </c:pt>
                <c:pt idx="170">
                  <c:v>44013</c:v>
                </c:pt>
                <c:pt idx="171">
                  <c:v>44014</c:v>
                </c:pt>
                <c:pt idx="172">
                  <c:v>44015</c:v>
                </c:pt>
                <c:pt idx="173">
                  <c:v>44016</c:v>
                </c:pt>
                <c:pt idx="174">
                  <c:v>44017</c:v>
                </c:pt>
                <c:pt idx="175">
                  <c:v>44018</c:v>
                </c:pt>
                <c:pt idx="176">
                  <c:v>44019</c:v>
                </c:pt>
                <c:pt idx="177">
                  <c:v>44020</c:v>
                </c:pt>
                <c:pt idx="178">
                  <c:v>44021</c:v>
                </c:pt>
                <c:pt idx="179">
                  <c:v>44022</c:v>
                </c:pt>
                <c:pt idx="180">
                  <c:v>44023</c:v>
                </c:pt>
                <c:pt idx="181">
                  <c:v>44024</c:v>
                </c:pt>
                <c:pt idx="182">
                  <c:v>44025</c:v>
                </c:pt>
                <c:pt idx="183">
                  <c:v>44026</c:v>
                </c:pt>
                <c:pt idx="184">
                  <c:v>44027</c:v>
                </c:pt>
                <c:pt idx="185">
                  <c:v>44028</c:v>
                </c:pt>
                <c:pt idx="186">
                  <c:v>44029</c:v>
                </c:pt>
                <c:pt idx="187">
                  <c:v>44030</c:v>
                </c:pt>
                <c:pt idx="188">
                  <c:v>44031</c:v>
                </c:pt>
                <c:pt idx="189">
                  <c:v>44032</c:v>
                </c:pt>
                <c:pt idx="190">
                  <c:v>44033</c:v>
                </c:pt>
                <c:pt idx="191">
                  <c:v>44034</c:v>
                </c:pt>
                <c:pt idx="192">
                  <c:v>44035</c:v>
                </c:pt>
                <c:pt idx="193">
                  <c:v>44036</c:v>
                </c:pt>
                <c:pt idx="194">
                  <c:v>44037</c:v>
                </c:pt>
                <c:pt idx="195">
                  <c:v>44038</c:v>
                </c:pt>
                <c:pt idx="196">
                  <c:v>44039</c:v>
                </c:pt>
                <c:pt idx="197">
                  <c:v>44040</c:v>
                </c:pt>
                <c:pt idx="198">
                  <c:v>44041</c:v>
                </c:pt>
                <c:pt idx="199">
                  <c:v>44042</c:v>
                </c:pt>
                <c:pt idx="200">
                  <c:v>44043</c:v>
                </c:pt>
                <c:pt idx="201">
                  <c:v>44044</c:v>
                </c:pt>
                <c:pt idx="202">
                  <c:v>44045</c:v>
                </c:pt>
                <c:pt idx="203">
                  <c:v>44046</c:v>
                </c:pt>
                <c:pt idx="204">
                  <c:v>44047</c:v>
                </c:pt>
                <c:pt idx="205">
                  <c:v>44048</c:v>
                </c:pt>
                <c:pt idx="206">
                  <c:v>44049</c:v>
                </c:pt>
                <c:pt idx="207">
                  <c:v>44050</c:v>
                </c:pt>
                <c:pt idx="208">
                  <c:v>44051</c:v>
                </c:pt>
                <c:pt idx="209">
                  <c:v>44052</c:v>
                </c:pt>
                <c:pt idx="210">
                  <c:v>44053</c:v>
                </c:pt>
                <c:pt idx="211">
                  <c:v>44054</c:v>
                </c:pt>
                <c:pt idx="212">
                  <c:v>44055</c:v>
                </c:pt>
                <c:pt idx="213">
                  <c:v>44056</c:v>
                </c:pt>
                <c:pt idx="214">
                  <c:v>44057</c:v>
                </c:pt>
                <c:pt idx="215">
                  <c:v>44058</c:v>
                </c:pt>
                <c:pt idx="216">
                  <c:v>44059</c:v>
                </c:pt>
                <c:pt idx="217">
                  <c:v>44060</c:v>
                </c:pt>
                <c:pt idx="218">
                  <c:v>44061</c:v>
                </c:pt>
                <c:pt idx="219">
                  <c:v>44062</c:v>
                </c:pt>
                <c:pt idx="220">
                  <c:v>44063</c:v>
                </c:pt>
                <c:pt idx="221">
                  <c:v>44064</c:v>
                </c:pt>
                <c:pt idx="222">
                  <c:v>44065</c:v>
                </c:pt>
                <c:pt idx="223">
                  <c:v>44066</c:v>
                </c:pt>
                <c:pt idx="224">
                  <c:v>44067</c:v>
                </c:pt>
                <c:pt idx="225">
                  <c:v>44068</c:v>
                </c:pt>
                <c:pt idx="226">
                  <c:v>44069</c:v>
                </c:pt>
                <c:pt idx="227">
                  <c:v>44070</c:v>
                </c:pt>
                <c:pt idx="228">
                  <c:v>44071</c:v>
                </c:pt>
                <c:pt idx="229">
                  <c:v>44072</c:v>
                </c:pt>
                <c:pt idx="230">
                  <c:v>44073</c:v>
                </c:pt>
                <c:pt idx="231">
                  <c:v>44074</c:v>
                </c:pt>
                <c:pt idx="232">
                  <c:v>44075</c:v>
                </c:pt>
                <c:pt idx="233">
                  <c:v>44076</c:v>
                </c:pt>
                <c:pt idx="234">
                  <c:v>44077</c:v>
                </c:pt>
                <c:pt idx="235">
                  <c:v>44078</c:v>
                </c:pt>
                <c:pt idx="236">
                  <c:v>44079</c:v>
                </c:pt>
                <c:pt idx="237">
                  <c:v>44080</c:v>
                </c:pt>
                <c:pt idx="238">
                  <c:v>44081</c:v>
                </c:pt>
                <c:pt idx="239">
                  <c:v>44082</c:v>
                </c:pt>
                <c:pt idx="240">
                  <c:v>44083</c:v>
                </c:pt>
                <c:pt idx="241">
                  <c:v>44084</c:v>
                </c:pt>
                <c:pt idx="242">
                  <c:v>44085</c:v>
                </c:pt>
                <c:pt idx="243">
                  <c:v>44086</c:v>
                </c:pt>
                <c:pt idx="244">
                  <c:v>44087</c:v>
                </c:pt>
                <c:pt idx="245">
                  <c:v>44088</c:v>
                </c:pt>
                <c:pt idx="246">
                  <c:v>44089</c:v>
                </c:pt>
                <c:pt idx="247">
                  <c:v>44090</c:v>
                </c:pt>
                <c:pt idx="248">
                  <c:v>44091</c:v>
                </c:pt>
                <c:pt idx="249">
                  <c:v>44092</c:v>
                </c:pt>
                <c:pt idx="250">
                  <c:v>44093</c:v>
                </c:pt>
                <c:pt idx="251">
                  <c:v>44094</c:v>
                </c:pt>
                <c:pt idx="252">
                  <c:v>44095</c:v>
                </c:pt>
                <c:pt idx="253">
                  <c:v>44096</c:v>
                </c:pt>
                <c:pt idx="254">
                  <c:v>44097</c:v>
                </c:pt>
                <c:pt idx="255">
                  <c:v>44098</c:v>
                </c:pt>
                <c:pt idx="256">
                  <c:v>44099</c:v>
                </c:pt>
                <c:pt idx="257">
                  <c:v>44100</c:v>
                </c:pt>
                <c:pt idx="258">
                  <c:v>44101</c:v>
                </c:pt>
                <c:pt idx="259">
                  <c:v>44102</c:v>
                </c:pt>
                <c:pt idx="260">
                  <c:v>44103</c:v>
                </c:pt>
                <c:pt idx="261">
                  <c:v>44104</c:v>
                </c:pt>
                <c:pt idx="262">
                  <c:v>44105</c:v>
                </c:pt>
                <c:pt idx="263">
                  <c:v>44106</c:v>
                </c:pt>
                <c:pt idx="264">
                  <c:v>44107</c:v>
                </c:pt>
                <c:pt idx="265">
                  <c:v>44108</c:v>
                </c:pt>
                <c:pt idx="266">
                  <c:v>44109</c:v>
                </c:pt>
                <c:pt idx="267">
                  <c:v>44110</c:v>
                </c:pt>
                <c:pt idx="268">
                  <c:v>44111</c:v>
                </c:pt>
                <c:pt idx="269">
                  <c:v>44112</c:v>
                </c:pt>
                <c:pt idx="270">
                  <c:v>44113</c:v>
                </c:pt>
                <c:pt idx="271">
                  <c:v>44114</c:v>
                </c:pt>
                <c:pt idx="272">
                  <c:v>44115</c:v>
                </c:pt>
                <c:pt idx="273">
                  <c:v>44116</c:v>
                </c:pt>
                <c:pt idx="274">
                  <c:v>44117</c:v>
                </c:pt>
                <c:pt idx="275">
                  <c:v>44118</c:v>
                </c:pt>
                <c:pt idx="276">
                  <c:v>44119</c:v>
                </c:pt>
                <c:pt idx="277">
                  <c:v>44120</c:v>
                </c:pt>
                <c:pt idx="278">
                  <c:v>44121</c:v>
                </c:pt>
                <c:pt idx="279">
                  <c:v>44122</c:v>
                </c:pt>
                <c:pt idx="280">
                  <c:v>44123</c:v>
                </c:pt>
                <c:pt idx="281">
                  <c:v>44124</c:v>
                </c:pt>
                <c:pt idx="282">
                  <c:v>44125</c:v>
                </c:pt>
                <c:pt idx="283">
                  <c:v>44126</c:v>
                </c:pt>
                <c:pt idx="284">
                  <c:v>44127</c:v>
                </c:pt>
                <c:pt idx="285">
                  <c:v>44128</c:v>
                </c:pt>
                <c:pt idx="286">
                  <c:v>44129</c:v>
                </c:pt>
                <c:pt idx="287">
                  <c:v>44130</c:v>
                </c:pt>
                <c:pt idx="288">
                  <c:v>44131</c:v>
                </c:pt>
                <c:pt idx="289">
                  <c:v>44132</c:v>
                </c:pt>
                <c:pt idx="290">
                  <c:v>44133</c:v>
                </c:pt>
                <c:pt idx="291">
                  <c:v>44134</c:v>
                </c:pt>
                <c:pt idx="292">
                  <c:v>44135</c:v>
                </c:pt>
                <c:pt idx="293">
                  <c:v>44136</c:v>
                </c:pt>
                <c:pt idx="294">
                  <c:v>44137</c:v>
                </c:pt>
                <c:pt idx="295">
                  <c:v>44138</c:v>
                </c:pt>
                <c:pt idx="296">
                  <c:v>44139</c:v>
                </c:pt>
                <c:pt idx="297">
                  <c:v>44140</c:v>
                </c:pt>
                <c:pt idx="298">
                  <c:v>44141</c:v>
                </c:pt>
                <c:pt idx="299">
                  <c:v>44142</c:v>
                </c:pt>
                <c:pt idx="300">
                  <c:v>44143</c:v>
                </c:pt>
                <c:pt idx="301">
                  <c:v>44144</c:v>
                </c:pt>
                <c:pt idx="302">
                  <c:v>44145</c:v>
                </c:pt>
                <c:pt idx="303">
                  <c:v>44146</c:v>
                </c:pt>
                <c:pt idx="304">
                  <c:v>44147</c:v>
                </c:pt>
                <c:pt idx="305">
                  <c:v>44148</c:v>
                </c:pt>
                <c:pt idx="306">
                  <c:v>44149</c:v>
                </c:pt>
                <c:pt idx="307">
                  <c:v>44150</c:v>
                </c:pt>
                <c:pt idx="308">
                  <c:v>44151</c:v>
                </c:pt>
                <c:pt idx="309">
                  <c:v>44152</c:v>
                </c:pt>
                <c:pt idx="310">
                  <c:v>44153</c:v>
                </c:pt>
                <c:pt idx="311">
                  <c:v>44154</c:v>
                </c:pt>
                <c:pt idx="312">
                  <c:v>44155</c:v>
                </c:pt>
                <c:pt idx="313">
                  <c:v>44156</c:v>
                </c:pt>
                <c:pt idx="314">
                  <c:v>44157</c:v>
                </c:pt>
                <c:pt idx="315">
                  <c:v>44158</c:v>
                </c:pt>
                <c:pt idx="316">
                  <c:v>44159</c:v>
                </c:pt>
                <c:pt idx="317">
                  <c:v>44160</c:v>
                </c:pt>
                <c:pt idx="318">
                  <c:v>44161</c:v>
                </c:pt>
                <c:pt idx="319">
                  <c:v>44162</c:v>
                </c:pt>
                <c:pt idx="320">
                  <c:v>44163</c:v>
                </c:pt>
                <c:pt idx="321">
                  <c:v>44164</c:v>
                </c:pt>
                <c:pt idx="322">
                  <c:v>44165</c:v>
                </c:pt>
                <c:pt idx="323">
                  <c:v>44166</c:v>
                </c:pt>
                <c:pt idx="324">
                  <c:v>44167</c:v>
                </c:pt>
                <c:pt idx="325">
                  <c:v>44168</c:v>
                </c:pt>
                <c:pt idx="326">
                  <c:v>44169</c:v>
                </c:pt>
                <c:pt idx="327">
                  <c:v>44170</c:v>
                </c:pt>
                <c:pt idx="328">
                  <c:v>44171</c:v>
                </c:pt>
                <c:pt idx="329">
                  <c:v>44172</c:v>
                </c:pt>
                <c:pt idx="330">
                  <c:v>44173</c:v>
                </c:pt>
                <c:pt idx="331">
                  <c:v>44174</c:v>
                </c:pt>
                <c:pt idx="332">
                  <c:v>44175</c:v>
                </c:pt>
                <c:pt idx="333">
                  <c:v>44176</c:v>
                </c:pt>
                <c:pt idx="334">
                  <c:v>44177</c:v>
                </c:pt>
                <c:pt idx="335">
                  <c:v>44178</c:v>
                </c:pt>
                <c:pt idx="336">
                  <c:v>44179</c:v>
                </c:pt>
                <c:pt idx="337">
                  <c:v>44180</c:v>
                </c:pt>
                <c:pt idx="338">
                  <c:v>44181</c:v>
                </c:pt>
                <c:pt idx="339">
                  <c:v>44182</c:v>
                </c:pt>
                <c:pt idx="340">
                  <c:v>44183</c:v>
                </c:pt>
                <c:pt idx="341">
                  <c:v>44184</c:v>
                </c:pt>
                <c:pt idx="342">
                  <c:v>44185</c:v>
                </c:pt>
                <c:pt idx="343">
                  <c:v>44186</c:v>
                </c:pt>
                <c:pt idx="344">
                  <c:v>44187</c:v>
                </c:pt>
                <c:pt idx="345">
                  <c:v>44188</c:v>
                </c:pt>
                <c:pt idx="346">
                  <c:v>44189</c:v>
                </c:pt>
                <c:pt idx="347">
                  <c:v>44190</c:v>
                </c:pt>
                <c:pt idx="348">
                  <c:v>44191</c:v>
                </c:pt>
                <c:pt idx="349">
                  <c:v>44192</c:v>
                </c:pt>
                <c:pt idx="350">
                  <c:v>44193</c:v>
                </c:pt>
                <c:pt idx="351">
                  <c:v>44194</c:v>
                </c:pt>
                <c:pt idx="352">
                  <c:v>44195</c:v>
                </c:pt>
                <c:pt idx="353">
                  <c:v>44196</c:v>
                </c:pt>
                <c:pt idx="354">
                  <c:v>44197</c:v>
                </c:pt>
                <c:pt idx="355">
                  <c:v>44198</c:v>
                </c:pt>
                <c:pt idx="356">
                  <c:v>44199</c:v>
                </c:pt>
                <c:pt idx="357">
                  <c:v>44200</c:v>
                </c:pt>
                <c:pt idx="358">
                  <c:v>44201</c:v>
                </c:pt>
                <c:pt idx="359">
                  <c:v>44202</c:v>
                </c:pt>
                <c:pt idx="360">
                  <c:v>44203</c:v>
                </c:pt>
                <c:pt idx="361">
                  <c:v>44204</c:v>
                </c:pt>
                <c:pt idx="362">
                  <c:v>44205</c:v>
                </c:pt>
                <c:pt idx="363">
                  <c:v>44206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44212</c:v>
                </c:pt>
                <c:pt idx="370">
                  <c:v>44213</c:v>
                </c:pt>
                <c:pt idx="371">
                  <c:v>44214</c:v>
                </c:pt>
                <c:pt idx="372">
                  <c:v>44215</c:v>
                </c:pt>
                <c:pt idx="373">
                  <c:v>44216</c:v>
                </c:pt>
                <c:pt idx="374">
                  <c:v>44217</c:v>
                </c:pt>
                <c:pt idx="375">
                  <c:v>44218</c:v>
                </c:pt>
                <c:pt idx="376">
                  <c:v>44219</c:v>
                </c:pt>
                <c:pt idx="377">
                  <c:v>44220</c:v>
                </c:pt>
                <c:pt idx="378">
                  <c:v>44221</c:v>
                </c:pt>
                <c:pt idx="379">
                  <c:v>44222</c:v>
                </c:pt>
                <c:pt idx="380">
                  <c:v>44223</c:v>
                </c:pt>
                <c:pt idx="381">
                  <c:v>44224</c:v>
                </c:pt>
                <c:pt idx="382">
                  <c:v>44225</c:v>
                </c:pt>
                <c:pt idx="383">
                  <c:v>44226</c:v>
                </c:pt>
                <c:pt idx="384">
                  <c:v>44227</c:v>
                </c:pt>
                <c:pt idx="385">
                  <c:v>44228</c:v>
                </c:pt>
                <c:pt idx="386">
                  <c:v>44229</c:v>
                </c:pt>
                <c:pt idx="387">
                  <c:v>44230</c:v>
                </c:pt>
                <c:pt idx="388">
                  <c:v>44231</c:v>
                </c:pt>
                <c:pt idx="389">
                  <c:v>44232</c:v>
                </c:pt>
                <c:pt idx="390">
                  <c:v>44233</c:v>
                </c:pt>
                <c:pt idx="391">
                  <c:v>44234</c:v>
                </c:pt>
                <c:pt idx="392">
                  <c:v>44235</c:v>
                </c:pt>
                <c:pt idx="393">
                  <c:v>44236</c:v>
                </c:pt>
                <c:pt idx="394">
                  <c:v>44237</c:v>
                </c:pt>
                <c:pt idx="395">
                  <c:v>44238</c:v>
                </c:pt>
                <c:pt idx="396">
                  <c:v>44239</c:v>
                </c:pt>
                <c:pt idx="397">
                  <c:v>44240</c:v>
                </c:pt>
                <c:pt idx="398">
                  <c:v>44241</c:v>
                </c:pt>
                <c:pt idx="399">
                  <c:v>44242</c:v>
                </c:pt>
                <c:pt idx="400">
                  <c:v>44243</c:v>
                </c:pt>
                <c:pt idx="401">
                  <c:v>44244</c:v>
                </c:pt>
                <c:pt idx="402">
                  <c:v>44245</c:v>
                </c:pt>
                <c:pt idx="403">
                  <c:v>44246</c:v>
                </c:pt>
                <c:pt idx="404">
                  <c:v>44247</c:v>
                </c:pt>
                <c:pt idx="405">
                  <c:v>44248</c:v>
                </c:pt>
                <c:pt idx="406">
                  <c:v>44249</c:v>
                </c:pt>
                <c:pt idx="407">
                  <c:v>44250</c:v>
                </c:pt>
                <c:pt idx="408">
                  <c:v>44251</c:v>
                </c:pt>
                <c:pt idx="409">
                  <c:v>44252</c:v>
                </c:pt>
                <c:pt idx="410">
                  <c:v>44253</c:v>
                </c:pt>
                <c:pt idx="411">
                  <c:v>44254</c:v>
                </c:pt>
                <c:pt idx="412">
                  <c:v>44255</c:v>
                </c:pt>
                <c:pt idx="413">
                  <c:v>44256</c:v>
                </c:pt>
                <c:pt idx="414">
                  <c:v>44257</c:v>
                </c:pt>
                <c:pt idx="415">
                  <c:v>44258</c:v>
                </c:pt>
                <c:pt idx="416">
                  <c:v>44259</c:v>
                </c:pt>
                <c:pt idx="417">
                  <c:v>44260</c:v>
                </c:pt>
                <c:pt idx="418">
                  <c:v>44261</c:v>
                </c:pt>
                <c:pt idx="419">
                  <c:v>44262</c:v>
                </c:pt>
                <c:pt idx="420">
                  <c:v>44263</c:v>
                </c:pt>
                <c:pt idx="421">
                  <c:v>44264</c:v>
                </c:pt>
                <c:pt idx="422">
                  <c:v>44265</c:v>
                </c:pt>
                <c:pt idx="423">
                  <c:v>44266</c:v>
                </c:pt>
                <c:pt idx="424">
                  <c:v>44267</c:v>
                </c:pt>
                <c:pt idx="425">
                  <c:v>44268</c:v>
                </c:pt>
                <c:pt idx="426">
                  <c:v>44269</c:v>
                </c:pt>
                <c:pt idx="427">
                  <c:v>44270</c:v>
                </c:pt>
                <c:pt idx="428">
                  <c:v>44271</c:v>
                </c:pt>
                <c:pt idx="429">
                  <c:v>44272</c:v>
                </c:pt>
                <c:pt idx="430">
                  <c:v>44273</c:v>
                </c:pt>
                <c:pt idx="431">
                  <c:v>44274</c:v>
                </c:pt>
                <c:pt idx="432">
                  <c:v>44275</c:v>
                </c:pt>
                <c:pt idx="433">
                  <c:v>44276</c:v>
                </c:pt>
                <c:pt idx="434">
                  <c:v>44277</c:v>
                </c:pt>
                <c:pt idx="435">
                  <c:v>44278</c:v>
                </c:pt>
                <c:pt idx="436">
                  <c:v>44279</c:v>
                </c:pt>
                <c:pt idx="437">
                  <c:v>44280</c:v>
                </c:pt>
                <c:pt idx="438">
                  <c:v>44281</c:v>
                </c:pt>
                <c:pt idx="439">
                  <c:v>44282</c:v>
                </c:pt>
                <c:pt idx="440">
                  <c:v>44283</c:v>
                </c:pt>
                <c:pt idx="441">
                  <c:v>44284</c:v>
                </c:pt>
                <c:pt idx="442">
                  <c:v>44285</c:v>
                </c:pt>
                <c:pt idx="443">
                  <c:v>44286</c:v>
                </c:pt>
                <c:pt idx="444">
                  <c:v>44287</c:v>
                </c:pt>
                <c:pt idx="445">
                  <c:v>44288</c:v>
                </c:pt>
                <c:pt idx="446">
                  <c:v>44289</c:v>
                </c:pt>
                <c:pt idx="447">
                  <c:v>44290</c:v>
                </c:pt>
                <c:pt idx="448">
                  <c:v>44291</c:v>
                </c:pt>
                <c:pt idx="449">
                  <c:v>44292</c:v>
                </c:pt>
                <c:pt idx="450">
                  <c:v>44293</c:v>
                </c:pt>
                <c:pt idx="451">
                  <c:v>44294</c:v>
                </c:pt>
                <c:pt idx="452">
                  <c:v>44295</c:v>
                </c:pt>
                <c:pt idx="453">
                  <c:v>44296</c:v>
                </c:pt>
                <c:pt idx="454">
                  <c:v>44297</c:v>
                </c:pt>
                <c:pt idx="455">
                  <c:v>44298</c:v>
                </c:pt>
                <c:pt idx="456">
                  <c:v>44299</c:v>
                </c:pt>
                <c:pt idx="457">
                  <c:v>44300</c:v>
                </c:pt>
                <c:pt idx="458">
                  <c:v>44301</c:v>
                </c:pt>
                <c:pt idx="459">
                  <c:v>44302</c:v>
                </c:pt>
                <c:pt idx="460">
                  <c:v>44303</c:v>
                </c:pt>
                <c:pt idx="461">
                  <c:v>44304</c:v>
                </c:pt>
                <c:pt idx="462">
                  <c:v>44305</c:v>
                </c:pt>
                <c:pt idx="463">
                  <c:v>44306</c:v>
                </c:pt>
                <c:pt idx="464">
                  <c:v>44307</c:v>
                </c:pt>
                <c:pt idx="465">
                  <c:v>44308</c:v>
                </c:pt>
                <c:pt idx="466">
                  <c:v>44309</c:v>
                </c:pt>
                <c:pt idx="467">
                  <c:v>44310</c:v>
                </c:pt>
                <c:pt idx="468">
                  <c:v>44311</c:v>
                </c:pt>
                <c:pt idx="469">
                  <c:v>44312</c:v>
                </c:pt>
                <c:pt idx="470">
                  <c:v>44313</c:v>
                </c:pt>
                <c:pt idx="471">
                  <c:v>44314</c:v>
                </c:pt>
                <c:pt idx="472">
                  <c:v>44315</c:v>
                </c:pt>
                <c:pt idx="473">
                  <c:v>44316</c:v>
                </c:pt>
                <c:pt idx="474">
                  <c:v>44317</c:v>
                </c:pt>
                <c:pt idx="475">
                  <c:v>44318</c:v>
                </c:pt>
                <c:pt idx="476">
                  <c:v>44319</c:v>
                </c:pt>
                <c:pt idx="477">
                  <c:v>44320</c:v>
                </c:pt>
                <c:pt idx="478">
                  <c:v>44321</c:v>
                </c:pt>
                <c:pt idx="479">
                  <c:v>44322</c:v>
                </c:pt>
                <c:pt idx="480">
                  <c:v>44323</c:v>
                </c:pt>
                <c:pt idx="481">
                  <c:v>44324</c:v>
                </c:pt>
                <c:pt idx="482">
                  <c:v>44325</c:v>
                </c:pt>
                <c:pt idx="483">
                  <c:v>44326</c:v>
                </c:pt>
                <c:pt idx="484">
                  <c:v>44327</c:v>
                </c:pt>
                <c:pt idx="485">
                  <c:v>44328</c:v>
                </c:pt>
                <c:pt idx="486">
                  <c:v>44329</c:v>
                </c:pt>
                <c:pt idx="487">
                  <c:v>44330</c:v>
                </c:pt>
                <c:pt idx="488">
                  <c:v>44331</c:v>
                </c:pt>
                <c:pt idx="489">
                  <c:v>44332</c:v>
                </c:pt>
                <c:pt idx="490">
                  <c:v>44333</c:v>
                </c:pt>
                <c:pt idx="491">
                  <c:v>44334</c:v>
                </c:pt>
                <c:pt idx="492">
                  <c:v>44335</c:v>
                </c:pt>
                <c:pt idx="493">
                  <c:v>44336</c:v>
                </c:pt>
                <c:pt idx="494">
                  <c:v>44337</c:v>
                </c:pt>
                <c:pt idx="495">
                  <c:v>44338</c:v>
                </c:pt>
                <c:pt idx="496">
                  <c:v>44339</c:v>
                </c:pt>
                <c:pt idx="497">
                  <c:v>44340</c:v>
                </c:pt>
                <c:pt idx="498">
                  <c:v>44341</c:v>
                </c:pt>
                <c:pt idx="499">
                  <c:v>44342</c:v>
                </c:pt>
                <c:pt idx="500">
                  <c:v>44343</c:v>
                </c:pt>
                <c:pt idx="501">
                  <c:v>44344</c:v>
                </c:pt>
                <c:pt idx="502">
                  <c:v>44345</c:v>
                </c:pt>
                <c:pt idx="503">
                  <c:v>44346</c:v>
                </c:pt>
                <c:pt idx="504">
                  <c:v>44347</c:v>
                </c:pt>
                <c:pt idx="505">
                  <c:v>44348</c:v>
                </c:pt>
                <c:pt idx="506">
                  <c:v>44349</c:v>
                </c:pt>
                <c:pt idx="507">
                  <c:v>44350</c:v>
                </c:pt>
                <c:pt idx="508">
                  <c:v>44351</c:v>
                </c:pt>
                <c:pt idx="509">
                  <c:v>44352</c:v>
                </c:pt>
                <c:pt idx="510">
                  <c:v>44353</c:v>
                </c:pt>
                <c:pt idx="511">
                  <c:v>44354</c:v>
                </c:pt>
                <c:pt idx="512">
                  <c:v>44355</c:v>
                </c:pt>
                <c:pt idx="513">
                  <c:v>44356</c:v>
                </c:pt>
                <c:pt idx="514">
                  <c:v>44357</c:v>
                </c:pt>
                <c:pt idx="515">
                  <c:v>44358</c:v>
                </c:pt>
                <c:pt idx="516">
                  <c:v>44359</c:v>
                </c:pt>
                <c:pt idx="517">
                  <c:v>44360</c:v>
                </c:pt>
                <c:pt idx="518">
                  <c:v>44361</c:v>
                </c:pt>
                <c:pt idx="519">
                  <c:v>44362</c:v>
                </c:pt>
                <c:pt idx="520">
                  <c:v>44363</c:v>
                </c:pt>
                <c:pt idx="521">
                  <c:v>44364</c:v>
                </c:pt>
                <c:pt idx="522">
                  <c:v>44365</c:v>
                </c:pt>
                <c:pt idx="523">
                  <c:v>44366</c:v>
                </c:pt>
                <c:pt idx="524">
                  <c:v>44367</c:v>
                </c:pt>
                <c:pt idx="525">
                  <c:v>44368</c:v>
                </c:pt>
                <c:pt idx="526">
                  <c:v>44369</c:v>
                </c:pt>
                <c:pt idx="527">
                  <c:v>44370</c:v>
                </c:pt>
                <c:pt idx="528">
                  <c:v>44371</c:v>
                </c:pt>
                <c:pt idx="529">
                  <c:v>44372</c:v>
                </c:pt>
                <c:pt idx="530">
                  <c:v>44373</c:v>
                </c:pt>
                <c:pt idx="531">
                  <c:v>44374</c:v>
                </c:pt>
                <c:pt idx="532">
                  <c:v>44375</c:v>
                </c:pt>
                <c:pt idx="533">
                  <c:v>44376</c:v>
                </c:pt>
                <c:pt idx="534">
                  <c:v>44377</c:v>
                </c:pt>
                <c:pt idx="535">
                  <c:v>44378</c:v>
                </c:pt>
                <c:pt idx="536">
                  <c:v>44379</c:v>
                </c:pt>
                <c:pt idx="537">
                  <c:v>44380</c:v>
                </c:pt>
                <c:pt idx="538">
                  <c:v>44381</c:v>
                </c:pt>
                <c:pt idx="539">
                  <c:v>44382</c:v>
                </c:pt>
                <c:pt idx="540">
                  <c:v>44383</c:v>
                </c:pt>
                <c:pt idx="541">
                  <c:v>44384</c:v>
                </c:pt>
                <c:pt idx="542">
                  <c:v>44385</c:v>
                </c:pt>
                <c:pt idx="543">
                  <c:v>44386</c:v>
                </c:pt>
                <c:pt idx="544">
                  <c:v>44387</c:v>
                </c:pt>
                <c:pt idx="545">
                  <c:v>44388</c:v>
                </c:pt>
                <c:pt idx="546">
                  <c:v>44389</c:v>
                </c:pt>
                <c:pt idx="547">
                  <c:v>44390</c:v>
                </c:pt>
                <c:pt idx="548">
                  <c:v>44391</c:v>
                </c:pt>
                <c:pt idx="549">
                  <c:v>44392</c:v>
                </c:pt>
                <c:pt idx="550">
                  <c:v>44393</c:v>
                </c:pt>
                <c:pt idx="551">
                  <c:v>44394</c:v>
                </c:pt>
                <c:pt idx="552">
                  <c:v>44395</c:v>
                </c:pt>
                <c:pt idx="553">
                  <c:v>44396</c:v>
                </c:pt>
                <c:pt idx="554">
                  <c:v>44397</c:v>
                </c:pt>
                <c:pt idx="555">
                  <c:v>44398</c:v>
                </c:pt>
                <c:pt idx="556">
                  <c:v>44399</c:v>
                </c:pt>
                <c:pt idx="557">
                  <c:v>44400</c:v>
                </c:pt>
                <c:pt idx="558">
                  <c:v>44401</c:v>
                </c:pt>
                <c:pt idx="559">
                  <c:v>44402</c:v>
                </c:pt>
                <c:pt idx="560">
                  <c:v>44403</c:v>
                </c:pt>
                <c:pt idx="561">
                  <c:v>44404</c:v>
                </c:pt>
                <c:pt idx="562">
                  <c:v>44405</c:v>
                </c:pt>
                <c:pt idx="563">
                  <c:v>44406</c:v>
                </c:pt>
                <c:pt idx="564">
                  <c:v>44407</c:v>
                </c:pt>
                <c:pt idx="565">
                  <c:v>44408</c:v>
                </c:pt>
                <c:pt idx="566">
                  <c:v>44409</c:v>
                </c:pt>
                <c:pt idx="567">
                  <c:v>44410</c:v>
                </c:pt>
                <c:pt idx="568">
                  <c:v>44411</c:v>
                </c:pt>
                <c:pt idx="569">
                  <c:v>44412</c:v>
                </c:pt>
                <c:pt idx="570">
                  <c:v>44413</c:v>
                </c:pt>
                <c:pt idx="571">
                  <c:v>44414</c:v>
                </c:pt>
                <c:pt idx="572">
                  <c:v>44415</c:v>
                </c:pt>
                <c:pt idx="573">
                  <c:v>44416</c:v>
                </c:pt>
                <c:pt idx="574">
                  <c:v>44417</c:v>
                </c:pt>
                <c:pt idx="575">
                  <c:v>44418</c:v>
                </c:pt>
                <c:pt idx="576">
                  <c:v>44419</c:v>
                </c:pt>
                <c:pt idx="577">
                  <c:v>44420</c:v>
                </c:pt>
                <c:pt idx="578">
                  <c:v>44421</c:v>
                </c:pt>
                <c:pt idx="579">
                  <c:v>44422</c:v>
                </c:pt>
                <c:pt idx="580">
                  <c:v>44423</c:v>
                </c:pt>
                <c:pt idx="581">
                  <c:v>44424</c:v>
                </c:pt>
                <c:pt idx="582">
                  <c:v>44425</c:v>
                </c:pt>
                <c:pt idx="583">
                  <c:v>44426</c:v>
                </c:pt>
                <c:pt idx="584">
                  <c:v>44427</c:v>
                </c:pt>
                <c:pt idx="585">
                  <c:v>44428</c:v>
                </c:pt>
                <c:pt idx="586">
                  <c:v>44429</c:v>
                </c:pt>
                <c:pt idx="587">
                  <c:v>44430</c:v>
                </c:pt>
                <c:pt idx="588">
                  <c:v>44431</c:v>
                </c:pt>
                <c:pt idx="589">
                  <c:v>44432</c:v>
                </c:pt>
                <c:pt idx="590">
                  <c:v>44433</c:v>
                </c:pt>
                <c:pt idx="591">
                  <c:v>44434</c:v>
                </c:pt>
                <c:pt idx="592">
                  <c:v>44435</c:v>
                </c:pt>
                <c:pt idx="593">
                  <c:v>44436</c:v>
                </c:pt>
                <c:pt idx="594">
                  <c:v>44437</c:v>
                </c:pt>
                <c:pt idx="595">
                  <c:v>44438</c:v>
                </c:pt>
                <c:pt idx="596">
                  <c:v>44439</c:v>
                </c:pt>
                <c:pt idx="597">
                  <c:v>44440</c:v>
                </c:pt>
                <c:pt idx="598">
                  <c:v>44441</c:v>
                </c:pt>
                <c:pt idx="599">
                  <c:v>44442</c:v>
                </c:pt>
                <c:pt idx="600">
                  <c:v>44443</c:v>
                </c:pt>
                <c:pt idx="601">
                  <c:v>44444</c:v>
                </c:pt>
                <c:pt idx="602">
                  <c:v>44445</c:v>
                </c:pt>
                <c:pt idx="603">
                  <c:v>44446</c:v>
                </c:pt>
                <c:pt idx="604">
                  <c:v>44447</c:v>
                </c:pt>
                <c:pt idx="605">
                  <c:v>44448</c:v>
                </c:pt>
                <c:pt idx="606">
                  <c:v>44449</c:v>
                </c:pt>
                <c:pt idx="607">
                  <c:v>44450</c:v>
                </c:pt>
                <c:pt idx="608">
                  <c:v>44451</c:v>
                </c:pt>
                <c:pt idx="609">
                  <c:v>44452</c:v>
                </c:pt>
                <c:pt idx="610">
                  <c:v>44453</c:v>
                </c:pt>
                <c:pt idx="611">
                  <c:v>44454</c:v>
                </c:pt>
                <c:pt idx="612">
                  <c:v>44455</c:v>
                </c:pt>
                <c:pt idx="613">
                  <c:v>44456</c:v>
                </c:pt>
                <c:pt idx="614">
                  <c:v>44457</c:v>
                </c:pt>
                <c:pt idx="615">
                  <c:v>44458</c:v>
                </c:pt>
                <c:pt idx="616">
                  <c:v>44459</c:v>
                </c:pt>
                <c:pt idx="617">
                  <c:v>44460</c:v>
                </c:pt>
                <c:pt idx="618">
                  <c:v>44461</c:v>
                </c:pt>
                <c:pt idx="619">
                  <c:v>44462</c:v>
                </c:pt>
                <c:pt idx="620">
                  <c:v>44463</c:v>
                </c:pt>
                <c:pt idx="621">
                  <c:v>44464</c:v>
                </c:pt>
                <c:pt idx="622">
                  <c:v>44465</c:v>
                </c:pt>
                <c:pt idx="623">
                  <c:v>44466</c:v>
                </c:pt>
                <c:pt idx="624">
                  <c:v>44467</c:v>
                </c:pt>
                <c:pt idx="625">
                  <c:v>44468</c:v>
                </c:pt>
                <c:pt idx="626">
                  <c:v>44469</c:v>
                </c:pt>
                <c:pt idx="627">
                  <c:v>44470</c:v>
                </c:pt>
                <c:pt idx="628">
                  <c:v>44471</c:v>
                </c:pt>
                <c:pt idx="629">
                  <c:v>44472</c:v>
                </c:pt>
                <c:pt idx="630">
                  <c:v>44473</c:v>
                </c:pt>
                <c:pt idx="631">
                  <c:v>44474</c:v>
                </c:pt>
                <c:pt idx="632">
                  <c:v>44475</c:v>
                </c:pt>
                <c:pt idx="633">
                  <c:v>44476</c:v>
                </c:pt>
                <c:pt idx="634">
                  <c:v>44477</c:v>
                </c:pt>
                <c:pt idx="635">
                  <c:v>44478</c:v>
                </c:pt>
                <c:pt idx="636">
                  <c:v>44479</c:v>
                </c:pt>
                <c:pt idx="637">
                  <c:v>44480</c:v>
                </c:pt>
                <c:pt idx="638">
                  <c:v>44481</c:v>
                </c:pt>
                <c:pt idx="639">
                  <c:v>44482</c:v>
                </c:pt>
                <c:pt idx="640">
                  <c:v>44483</c:v>
                </c:pt>
                <c:pt idx="641">
                  <c:v>44484</c:v>
                </c:pt>
                <c:pt idx="642">
                  <c:v>44485</c:v>
                </c:pt>
                <c:pt idx="643">
                  <c:v>44486</c:v>
                </c:pt>
                <c:pt idx="644">
                  <c:v>44487</c:v>
                </c:pt>
                <c:pt idx="645">
                  <c:v>44488</c:v>
                </c:pt>
                <c:pt idx="646">
                  <c:v>44489</c:v>
                </c:pt>
                <c:pt idx="647">
                  <c:v>44490</c:v>
                </c:pt>
                <c:pt idx="648">
                  <c:v>44491</c:v>
                </c:pt>
                <c:pt idx="649">
                  <c:v>44492</c:v>
                </c:pt>
                <c:pt idx="650">
                  <c:v>44493</c:v>
                </c:pt>
                <c:pt idx="651">
                  <c:v>44494</c:v>
                </c:pt>
                <c:pt idx="652">
                  <c:v>44495</c:v>
                </c:pt>
                <c:pt idx="653">
                  <c:v>44496</c:v>
                </c:pt>
                <c:pt idx="654">
                  <c:v>44497</c:v>
                </c:pt>
                <c:pt idx="655">
                  <c:v>44498</c:v>
                </c:pt>
                <c:pt idx="656">
                  <c:v>44499</c:v>
                </c:pt>
                <c:pt idx="657">
                  <c:v>44500</c:v>
                </c:pt>
                <c:pt idx="658">
                  <c:v>44501</c:v>
                </c:pt>
                <c:pt idx="659">
                  <c:v>44502</c:v>
                </c:pt>
                <c:pt idx="660">
                  <c:v>44503</c:v>
                </c:pt>
                <c:pt idx="661">
                  <c:v>44504</c:v>
                </c:pt>
                <c:pt idx="662">
                  <c:v>44505</c:v>
                </c:pt>
                <c:pt idx="663">
                  <c:v>44506</c:v>
                </c:pt>
                <c:pt idx="664">
                  <c:v>44507</c:v>
                </c:pt>
                <c:pt idx="665">
                  <c:v>44508</c:v>
                </c:pt>
                <c:pt idx="666">
                  <c:v>44509</c:v>
                </c:pt>
                <c:pt idx="667">
                  <c:v>44510</c:v>
                </c:pt>
                <c:pt idx="668">
                  <c:v>44511</c:v>
                </c:pt>
                <c:pt idx="669">
                  <c:v>44512</c:v>
                </c:pt>
                <c:pt idx="670">
                  <c:v>44513</c:v>
                </c:pt>
                <c:pt idx="671">
                  <c:v>44514</c:v>
                </c:pt>
                <c:pt idx="672">
                  <c:v>44515</c:v>
                </c:pt>
                <c:pt idx="673">
                  <c:v>44516</c:v>
                </c:pt>
                <c:pt idx="674">
                  <c:v>44517</c:v>
                </c:pt>
                <c:pt idx="675">
                  <c:v>44518</c:v>
                </c:pt>
                <c:pt idx="676">
                  <c:v>44519</c:v>
                </c:pt>
                <c:pt idx="677">
                  <c:v>44520</c:v>
                </c:pt>
                <c:pt idx="678">
                  <c:v>44521</c:v>
                </c:pt>
                <c:pt idx="679">
                  <c:v>44522</c:v>
                </c:pt>
                <c:pt idx="680">
                  <c:v>44523</c:v>
                </c:pt>
                <c:pt idx="681">
                  <c:v>44524</c:v>
                </c:pt>
                <c:pt idx="682">
                  <c:v>44525</c:v>
                </c:pt>
                <c:pt idx="683">
                  <c:v>44526</c:v>
                </c:pt>
                <c:pt idx="684">
                  <c:v>44527</c:v>
                </c:pt>
                <c:pt idx="685">
                  <c:v>44528</c:v>
                </c:pt>
                <c:pt idx="686">
                  <c:v>44529</c:v>
                </c:pt>
                <c:pt idx="687">
                  <c:v>44530</c:v>
                </c:pt>
                <c:pt idx="688">
                  <c:v>44531</c:v>
                </c:pt>
                <c:pt idx="689">
                  <c:v>44532</c:v>
                </c:pt>
                <c:pt idx="690">
                  <c:v>44533</c:v>
                </c:pt>
                <c:pt idx="691">
                  <c:v>44534</c:v>
                </c:pt>
                <c:pt idx="692">
                  <c:v>44535</c:v>
                </c:pt>
                <c:pt idx="693">
                  <c:v>44536</c:v>
                </c:pt>
                <c:pt idx="694">
                  <c:v>44537</c:v>
                </c:pt>
                <c:pt idx="695">
                  <c:v>44538</c:v>
                </c:pt>
                <c:pt idx="696">
                  <c:v>44539</c:v>
                </c:pt>
                <c:pt idx="697">
                  <c:v>44540</c:v>
                </c:pt>
                <c:pt idx="698">
                  <c:v>44541</c:v>
                </c:pt>
                <c:pt idx="699">
                  <c:v>44542</c:v>
                </c:pt>
                <c:pt idx="700">
                  <c:v>44543</c:v>
                </c:pt>
                <c:pt idx="701">
                  <c:v>44544</c:v>
                </c:pt>
                <c:pt idx="702">
                  <c:v>44545</c:v>
                </c:pt>
                <c:pt idx="703">
                  <c:v>44546</c:v>
                </c:pt>
                <c:pt idx="704">
                  <c:v>44547</c:v>
                </c:pt>
                <c:pt idx="705">
                  <c:v>44548</c:v>
                </c:pt>
                <c:pt idx="706">
                  <c:v>44549</c:v>
                </c:pt>
                <c:pt idx="707">
                  <c:v>44550</c:v>
                </c:pt>
                <c:pt idx="708">
                  <c:v>44551</c:v>
                </c:pt>
                <c:pt idx="709">
                  <c:v>44552</c:v>
                </c:pt>
                <c:pt idx="710">
                  <c:v>44553</c:v>
                </c:pt>
                <c:pt idx="711">
                  <c:v>44554</c:v>
                </c:pt>
                <c:pt idx="712">
                  <c:v>44555</c:v>
                </c:pt>
                <c:pt idx="713">
                  <c:v>44556</c:v>
                </c:pt>
                <c:pt idx="714">
                  <c:v>44557</c:v>
                </c:pt>
                <c:pt idx="715">
                  <c:v>44558</c:v>
                </c:pt>
                <c:pt idx="716">
                  <c:v>44559</c:v>
                </c:pt>
                <c:pt idx="717">
                  <c:v>44560</c:v>
                </c:pt>
                <c:pt idx="718">
                  <c:v>44561</c:v>
                </c:pt>
                <c:pt idx="719">
                  <c:v>44562</c:v>
                </c:pt>
                <c:pt idx="720">
                  <c:v>44563</c:v>
                </c:pt>
                <c:pt idx="721">
                  <c:v>44564</c:v>
                </c:pt>
                <c:pt idx="722">
                  <c:v>44565</c:v>
                </c:pt>
                <c:pt idx="723">
                  <c:v>44566</c:v>
                </c:pt>
                <c:pt idx="724">
                  <c:v>44567</c:v>
                </c:pt>
                <c:pt idx="725">
                  <c:v>44568</c:v>
                </c:pt>
                <c:pt idx="726">
                  <c:v>44569</c:v>
                </c:pt>
                <c:pt idx="727">
                  <c:v>44570</c:v>
                </c:pt>
                <c:pt idx="728">
                  <c:v>44571</c:v>
                </c:pt>
                <c:pt idx="729">
                  <c:v>44572</c:v>
                </c:pt>
                <c:pt idx="730">
                  <c:v>44573</c:v>
                </c:pt>
                <c:pt idx="731">
                  <c:v>44574</c:v>
                </c:pt>
                <c:pt idx="732">
                  <c:v>44575</c:v>
                </c:pt>
                <c:pt idx="733">
                  <c:v>44576</c:v>
                </c:pt>
                <c:pt idx="734">
                  <c:v>44577</c:v>
                </c:pt>
                <c:pt idx="735">
                  <c:v>44578</c:v>
                </c:pt>
                <c:pt idx="736">
                  <c:v>44579</c:v>
                </c:pt>
                <c:pt idx="737">
                  <c:v>44580</c:v>
                </c:pt>
                <c:pt idx="738">
                  <c:v>44581</c:v>
                </c:pt>
                <c:pt idx="739">
                  <c:v>44582</c:v>
                </c:pt>
                <c:pt idx="740">
                  <c:v>44583</c:v>
                </c:pt>
                <c:pt idx="741">
                  <c:v>44584</c:v>
                </c:pt>
                <c:pt idx="742">
                  <c:v>44585</c:v>
                </c:pt>
                <c:pt idx="743">
                  <c:v>44586</c:v>
                </c:pt>
                <c:pt idx="744">
                  <c:v>44587</c:v>
                </c:pt>
                <c:pt idx="745">
                  <c:v>44588</c:v>
                </c:pt>
                <c:pt idx="746">
                  <c:v>44589</c:v>
                </c:pt>
                <c:pt idx="747">
                  <c:v>44590</c:v>
                </c:pt>
                <c:pt idx="748">
                  <c:v>44591</c:v>
                </c:pt>
                <c:pt idx="749">
                  <c:v>44592</c:v>
                </c:pt>
                <c:pt idx="750">
                  <c:v>44593</c:v>
                </c:pt>
                <c:pt idx="751">
                  <c:v>44594</c:v>
                </c:pt>
                <c:pt idx="752">
                  <c:v>44595</c:v>
                </c:pt>
                <c:pt idx="753">
                  <c:v>44596</c:v>
                </c:pt>
                <c:pt idx="754">
                  <c:v>44597</c:v>
                </c:pt>
                <c:pt idx="755">
                  <c:v>44598</c:v>
                </c:pt>
                <c:pt idx="756">
                  <c:v>44599</c:v>
                </c:pt>
                <c:pt idx="757">
                  <c:v>44600</c:v>
                </c:pt>
                <c:pt idx="758">
                  <c:v>44601</c:v>
                </c:pt>
                <c:pt idx="759">
                  <c:v>44602</c:v>
                </c:pt>
                <c:pt idx="760">
                  <c:v>44603</c:v>
                </c:pt>
                <c:pt idx="761">
                  <c:v>44604</c:v>
                </c:pt>
                <c:pt idx="762">
                  <c:v>44605</c:v>
                </c:pt>
                <c:pt idx="763">
                  <c:v>44606</c:v>
                </c:pt>
                <c:pt idx="764">
                  <c:v>44607</c:v>
                </c:pt>
                <c:pt idx="765">
                  <c:v>44608</c:v>
                </c:pt>
                <c:pt idx="766">
                  <c:v>44609</c:v>
                </c:pt>
                <c:pt idx="767">
                  <c:v>44610</c:v>
                </c:pt>
                <c:pt idx="768">
                  <c:v>44611</c:v>
                </c:pt>
                <c:pt idx="769">
                  <c:v>44612</c:v>
                </c:pt>
                <c:pt idx="770">
                  <c:v>44613</c:v>
                </c:pt>
                <c:pt idx="771">
                  <c:v>44614</c:v>
                </c:pt>
                <c:pt idx="772">
                  <c:v>44615</c:v>
                </c:pt>
                <c:pt idx="773">
                  <c:v>44616</c:v>
                </c:pt>
                <c:pt idx="774">
                  <c:v>44617</c:v>
                </c:pt>
                <c:pt idx="775">
                  <c:v>44618</c:v>
                </c:pt>
                <c:pt idx="776">
                  <c:v>44619</c:v>
                </c:pt>
                <c:pt idx="777">
                  <c:v>44620</c:v>
                </c:pt>
                <c:pt idx="778">
                  <c:v>44621</c:v>
                </c:pt>
                <c:pt idx="779">
                  <c:v>44622</c:v>
                </c:pt>
                <c:pt idx="780">
                  <c:v>44623</c:v>
                </c:pt>
                <c:pt idx="781">
                  <c:v>44624</c:v>
                </c:pt>
                <c:pt idx="782">
                  <c:v>44625</c:v>
                </c:pt>
                <c:pt idx="783">
                  <c:v>44626</c:v>
                </c:pt>
                <c:pt idx="784">
                  <c:v>44627</c:v>
                </c:pt>
                <c:pt idx="785">
                  <c:v>44628</c:v>
                </c:pt>
                <c:pt idx="786">
                  <c:v>44629</c:v>
                </c:pt>
                <c:pt idx="787">
                  <c:v>44630</c:v>
                </c:pt>
                <c:pt idx="788">
                  <c:v>44631</c:v>
                </c:pt>
                <c:pt idx="789">
                  <c:v>44632</c:v>
                </c:pt>
                <c:pt idx="790">
                  <c:v>44633</c:v>
                </c:pt>
                <c:pt idx="791">
                  <c:v>44634</c:v>
                </c:pt>
                <c:pt idx="792">
                  <c:v>44635</c:v>
                </c:pt>
                <c:pt idx="793">
                  <c:v>44636</c:v>
                </c:pt>
                <c:pt idx="794">
                  <c:v>44637</c:v>
                </c:pt>
                <c:pt idx="795">
                  <c:v>44638</c:v>
                </c:pt>
                <c:pt idx="796">
                  <c:v>44639</c:v>
                </c:pt>
                <c:pt idx="797">
                  <c:v>44640</c:v>
                </c:pt>
                <c:pt idx="798">
                  <c:v>44641</c:v>
                </c:pt>
                <c:pt idx="799">
                  <c:v>44642</c:v>
                </c:pt>
                <c:pt idx="800">
                  <c:v>44643</c:v>
                </c:pt>
                <c:pt idx="801">
                  <c:v>44644</c:v>
                </c:pt>
                <c:pt idx="802">
                  <c:v>44645</c:v>
                </c:pt>
                <c:pt idx="803">
                  <c:v>44646</c:v>
                </c:pt>
                <c:pt idx="804">
                  <c:v>44647</c:v>
                </c:pt>
                <c:pt idx="805">
                  <c:v>44648</c:v>
                </c:pt>
                <c:pt idx="806">
                  <c:v>44649</c:v>
                </c:pt>
                <c:pt idx="807">
                  <c:v>44650</c:v>
                </c:pt>
                <c:pt idx="808">
                  <c:v>44651</c:v>
                </c:pt>
                <c:pt idx="809">
                  <c:v>44652</c:v>
                </c:pt>
                <c:pt idx="810">
                  <c:v>44653</c:v>
                </c:pt>
                <c:pt idx="811">
                  <c:v>44654</c:v>
                </c:pt>
                <c:pt idx="812">
                  <c:v>44655</c:v>
                </c:pt>
                <c:pt idx="813">
                  <c:v>44656</c:v>
                </c:pt>
                <c:pt idx="814">
                  <c:v>44657</c:v>
                </c:pt>
                <c:pt idx="815">
                  <c:v>44658</c:v>
                </c:pt>
                <c:pt idx="816">
                  <c:v>44659</c:v>
                </c:pt>
                <c:pt idx="817">
                  <c:v>44660</c:v>
                </c:pt>
                <c:pt idx="818">
                  <c:v>44661</c:v>
                </c:pt>
                <c:pt idx="819">
                  <c:v>44662</c:v>
                </c:pt>
                <c:pt idx="820">
                  <c:v>44663</c:v>
                </c:pt>
                <c:pt idx="821">
                  <c:v>44664</c:v>
                </c:pt>
                <c:pt idx="822">
                  <c:v>44665</c:v>
                </c:pt>
                <c:pt idx="823">
                  <c:v>44666</c:v>
                </c:pt>
                <c:pt idx="824">
                  <c:v>44667</c:v>
                </c:pt>
                <c:pt idx="825">
                  <c:v>44668</c:v>
                </c:pt>
                <c:pt idx="826">
                  <c:v>44669</c:v>
                </c:pt>
                <c:pt idx="827">
                  <c:v>44670</c:v>
                </c:pt>
                <c:pt idx="828">
                  <c:v>44671</c:v>
                </c:pt>
                <c:pt idx="829">
                  <c:v>44672</c:v>
                </c:pt>
                <c:pt idx="830">
                  <c:v>44673</c:v>
                </c:pt>
                <c:pt idx="831">
                  <c:v>44674</c:v>
                </c:pt>
                <c:pt idx="832">
                  <c:v>44675</c:v>
                </c:pt>
                <c:pt idx="833">
                  <c:v>44676</c:v>
                </c:pt>
                <c:pt idx="834">
                  <c:v>44677</c:v>
                </c:pt>
                <c:pt idx="835">
                  <c:v>44678</c:v>
                </c:pt>
                <c:pt idx="836">
                  <c:v>44679</c:v>
                </c:pt>
                <c:pt idx="837">
                  <c:v>44680</c:v>
                </c:pt>
                <c:pt idx="838">
                  <c:v>44681</c:v>
                </c:pt>
                <c:pt idx="839">
                  <c:v>44682</c:v>
                </c:pt>
                <c:pt idx="840">
                  <c:v>44683</c:v>
                </c:pt>
                <c:pt idx="841">
                  <c:v>44684</c:v>
                </c:pt>
                <c:pt idx="842">
                  <c:v>44685</c:v>
                </c:pt>
                <c:pt idx="843">
                  <c:v>44686</c:v>
                </c:pt>
                <c:pt idx="844">
                  <c:v>44687</c:v>
                </c:pt>
                <c:pt idx="845">
                  <c:v>44688</c:v>
                </c:pt>
                <c:pt idx="846">
                  <c:v>44689</c:v>
                </c:pt>
              </c:numCache>
            </c:numRef>
          </c:cat>
          <c:val>
            <c:numRef>
              <c:f>data!$B$2:$B$848</c:f>
              <c:numCache>
                <c:formatCode>General</c:formatCode>
                <c:ptCount val="847"/>
                <c:pt idx="0">
                  <c:v>-7.6899999999999998E-3</c:v>
                </c:pt>
                <c:pt idx="1">
                  <c:v>-7.1799999999999998E-3</c:v>
                </c:pt>
                <c:pt idx="2">
                  <c:v>-6.6600000000000001E-3</c:v>
                </c:pt>
                <c:pt idx="3">
                  <c:v>-6.1500000000000001E-3</c:v>
                </c:pt>
                <c:pt idx="4">
                  <c:v>-6.0400000000000002E-2</c:v>
                </c:pt>
                <c:pt idx="5">
                  <c:v>-3.8800000000000001E-2</c:v>
                </c:pt>
                <c:pt idx="6">
                  <c:v>-4.6100000000000004E-3</c:v>
                </c:pt>
                <c:pt idx="7">
                  <c:v>-3.2899999999999999E-2</c:v>
                </c:pt>
                <c:pt idx="8" formatCode="0.00E+00">
                  <c:v>-5.0999999999999997E-2</c:v>
                </c:pt>
                <c:pt idx="9">
                  <c:v>7.3299999999999997E-3</c:v>
                </c:pt>
                <c:pt idx="10">
                  <c:v>1.1299999999999999E-2</c:v>
                </c:pt>
                <c:pt idx="11">
                  <c:v>5.6800000000000003E-2</c:v>
                </c:pt>
                <c:pt idx="12">
                  <c:v>4.3799999999999999E-2</c:v>
                </c:pt>
                <c:pt idx="13">
                  <c:v>2.3300000000000001E-2</c:v>
                </c:pt>
                <c:pt idx="14">
                  <c:v>4.8500000000000001E-2</c:v>
                </c:pt>
                <c:pt idx="15">
                  <c:v>3.56E-2</c:v>
                </c:pt>
                <c:pt idx="16">
                  <c:v>2.58E-2</c:v>
                </c:pt>
                <c:pt idx="17">
                  <c:v>1.18E-2</c:v>
                </c:pt>
                <c:pt idx="18">
                  <c:v>1.38E-2</c:v>
                </c:pt>
                <c:pt idx="19">
                  <c:v>-7.9000000000000001E-4</c:v>
                </c:pt>
                <c:pt idx="20">
                  <c:v>-9.5600000000000008E-3</c:v>
                </c:pt>
                <c:pt idx="21">
                  <c:v>-3.5200000000000002E-2</c:v>
                </c:pt>
                <c:pt idx="22">
                  <c:v>-3.8100000000000002E-2</c:v>
                </c:pt>
                <c:pt idx="23">
                  <c:v>-4.5699999999999998E-2</c:v>
                </c:pt>
                <c:pt idx="24">
                  <c:v>-4.58E-2</c:v>
                </c:pt>
                <c:pt idx="25">
                  <c:v>-6.4899999999999999E-2</c:v>
                </c:pt>
                <c:pt idx="26">
                  <c:v>-4.8000000000000001E-2</c:v>
                </c:pt>
                <c:pt idx="27">
                  <c:v>4.5500000000000002E-3</c:v>
                </c:pt>
                <c:pt idx="28">
                  <c:v>2.6200000000000001E-2</c:v>
                </c:pt>
                <c:pt idx="29">
                  <c:v>3.56E-2</c:v>
                </c:pt>
                <c:pt idx="30">
                  <c:v>-7.6000000000000004E-4</c:v>
                </c:pt>
                <c:pt idx="31">
                  <c:v>8.2699999999999996E-2</c:v>
                </c:pt>
                <c:pt idx="32">
                  <c:v>9.3200000000000005E-2</c:v>
                </c:pt>
                <c:pt idx="33">
                  <c:v>-6.0699999999999999E-3</c:v>
                </c:pt>
                <c:pt idx="34">
                  <c:v>-7.8399999999999997E-3</c:v>
                </c:pt>
                <c:pt idx="35">
                  <c:v>-1.23E-2</c:v>
                </c:pt>
                <c:pt idx="36">
                  <c:v>-5.6000000000000001E-2</c:v>
                </c:pt>
                <c:pt idx="37">
                  <c:v>-5.7799999999999997E-2</c:v>
                </c:pt>
                <c:pt idx="38">
                  <c:v>-6.9199999999999998E-2</c:v>
                </c:pt>
                <c:pt idx="39">
                  <c:v>-6.6600000000000006E-2</c:v>
                </c:pt>
                <c:pt idx="40">
                  <c:v>-4.1500000000000002E-2</c:v>
                </c:pt>
                <c:pt idx="41">
                  <c:v>-3.9E-2</c:v>
                </c:pt>
                <c:pt idx="42">
                  <c:v>-2.46E-2</c:v>
                </c:pt>
                <c:pt idx="43">
                  <c:v>-3.3000000000000002E-2</c:v>
                </c:pt>
                <c:pt idx="44">
                  <c:v>-4.7100000000000003E-2</c:v>
                </c:pt>
                <c:pt idx="45">
                  <c:v>-3.0499999999999999E-2</c:v>
                </c:pt>
                <c:pt idx="46">
                  <c:v>-3.3399999999999999E-2</c:v>
                </c:pt>
                <c:pt idx="47">
                  <c:v>-2.0899999999999998E-2</c:v>
                </c:pt>
                <c:pt idx="48">
                  <c:v>-1.7899999999999999E-2</c:v>
                </c:pt>
                <c:pt idx="49">
                  <c:v>-1.7500000000000002E-2</c:v>
                </c:pt>
                <c:pt idx="50">
                  <c:v>-1.14E-2</c:v>
                </c:pt>
                <c:pt idx="51">
                  <c:v>-1.7999999999999999E-2</c:v>
                </c:pt>
                <c:pt idx="52">
                  <c:v>-3.4799999999999998E-2</c:v>
                </c:pt>
                <c:pt idx="53">
                  <c:v>-4.9200000000000001E-2</c:v>
                </c:pt>
                <c:pt idx="54">
                  <c:v>-5.3999999999999999E-2</c:v>
                </c:pt>
                <c:pt idx="55">
                  <c:v>-5.6399999999999999E-2</c:v>
                </c:pt>
                <c:pt idx="56">
                  <c:v>-7.3400000000000007E-2</c:v>
                </c:pt>
                <c:pt idx="57">
                  <c:v>-9.2600000000000002E-2</c:v>
                </c:pt>
                <c:pt idx="58">
                  <c:v>-9.0499999999999997E-2</c:v>
                </c:pt>
                <c:pt idx="59">
                  <c:v>-8.4099999999999994E-2</c:v>
                </c:pt>
                <c:pt idx="60">
                  <c:v>-8.2199999999999995E-2</c:v>
                </c:pt>
                <c:pt idx="61">
                  <c:v>-9.2999999999999999E-2</c:v>
                </c:pt>
                <c:pt idx="62">
                  <c:v>-9.9000000000000005E-2</c:v>
                </c:pt>
                <c:pt idx="63">
                  <c:v>-8.8800000000000004E-2</c:v>
                </c:pt>
                <c:pt idx="64">
                  <c:v>-9.5299999999999996E-2</c:v>
                </c:pt>
                <c:pt idx="65">
                  <c:v>-0.124</c:v>
                </c:pt>
                <c:pt idx="66">
                  <c:v>-0.152</c:v>
                </c:pt>
                <c:pt idx="67">
                  <c:v>-0.17699999999999999</c:v>
                </c:pt>
                <c:pt idx="68">
                  <c:v>-0.20100000000000001</c:v>
                </c:pt>
                <c:pt idx="69">
                  <c:v>-0.22500000000000001</c:v>
                </c:pt>
                <c:pt idx="70">
                  <c:v>-0.25600000000000001</c:v>
                </c:pt>
                <c:pt idx="71">
                  <c:v>-0.27900000000000003</c:v>
                </c:pt>
                <c:pt idx="72">
                  <c:v>-0.29099999999999998</c:v>
                </c:pt>
                <c:pt idx="73">
                  <c:v>-0.30499999999999999</c:v>
                </c:pt>
                <c:pt idx="74">
                  <c:v>-0.33200000000000002</c:v>
                </c:pt>
                <c:pt idx="75">
                  <c:v>-0.34899999999999998</c:v>
                </c:pt>
                <c:pt idx="76">
                  <c:v>-0.36</c:v>
                </c:pt>
                <c:pt idx="77">
                  <c:v>-0.36799999999999999</c:v>
                </c:pt>
                <c:pt idx="78">
                  <c:v>-0.37</c:v>
                </c:pt>
                <c:pt idx="79">
                  <c:v>-0.37</c:v>
                </c:pt>
                <c:pt idx="80">
                  <c:v>-0.376</c:v>
                </c:pt>
                <c:pt idx="81">
                  <c:v>-0.36599999999999999</c:v>
                </c:pt>
                <c:pt idx="82">
                  <c:v>-0.36</c:v>
                </c:pt>
                <c:pt idx="83">
                  <c:v>-0.35499999999999998</c:v>
                </c:pt>
                <c:pt idx="84">
                  <c:v>-0.36099999999999999</c:v>
                </c:pt>
                <c:pt idx="85">
                  <c:v>-0.36599999999999999</c:v>
                </c:pt>
                <c:pt idx="86">
                  <c:v>-0.371</c:v>
                </c:pt>
                <c:pt idx="87">
                  <c:v>-0.36499999999999999</c:v>
                </c:pt>
                <c:pt idx="88">
                  <c:v>-0.371</c:v>
                </c:pt>
                <c:pt idx="89">
                  <c:v>-0.378</c:v>
                </c:pt>
                <c:pt idx="90">
                  <c:v>-0.39300000000000002</c:v>
                </c:pt>
                <c:pt idx="91">
                  <c:v>-0.39</c:v>
                </c:pt>
                <c:pt idx="92">
                  <c:v>-0.39</c:v>
                </c:pt>
                <c:pt idx="93">
                  <c:v>-0.38600000000000001</c:v>
                </c:pt>
                <c:pt idx="94">
                  <c:v>-0.38400000000000001</c:v>
                </c:pt>
                <c:pt idx="95">
                  <c:v>-0.378</c:v>
                </c:pt>
                <c:pt idx="96">
                  <c:v>-0.36499999999999999</c:v>
                </c:pt>
                <c:pt idx="97">
                  <c:v>-0.34799999999999998</c:v>
                </c:pt>
                <c:pt idx="98">
                  <c:v>-0.34399999999999997</c:v>
                </c:pt>
                <c:pt idx="99">
                  <c:v>-0.33200000000000002</c:v>
                </c:pt>
                <c:pt idx="100">
                  <c:v>-0.33400000000000002</c:v>
                </c:pt>
                <c:pt idx="101">
                  <c:v>-0.33300000000000002</c:v>
                </c:pt>
                <c:pt idx="102">
                  <c:v>-0.33200000000000002</c:v>
                </c:pt>
                <c:pt idx="103">
                  <c:v>-0.33100000000000002</c:v>
                </c:pt>
                <c:pt idx="104">
                  <c:v>-0.32900000000000001</c:v>
                </c:pt>
                <c:pt idx="105">
                  <c:v>-0.311</c:v>
                </c:pt>
                <c:pt idx="106">
                  <c:v>-0.30599999999999999</c:v>
                </c:pt>
                <c:pt idx="107">
                  <c:v>-0.29599999999999999</c:v>
                </c:pt>
                <c:pt idx="108">
                  <c:v>-0.29099999999999998</c:v>
                </c:pt>
                <c:pt idx="109">
                  <c:v>-0.27900000000000003</c:v>
                </c:pt>
                <c:pt idx="110">
                  <c:v>-0.27300000000000002</c:v>
                </c:pt>
                <c:pt idx="111">
                  <c:v>-0.26600000000000001</c:v>
                </c:pt>
                <c:pt idx="112">
                  <c:v>-0.26700000000000002</c:v>
                </c:pt>
                <c:pt idx="113">
                  <c:v>-0.25700000000000001</c:v>
                </c:pt>
                <c:pt idx="114">
                  <c:v>-0.249</c:v>
                </c:pt>
                <c:pt idx="115">
                  <c:v>-0.24199999999999999</c:v>
                </c:pt>
                <c:pt idx="116">
                  <c:v>-0.249</c:v>
                </c:pt>
                <c:pt idx="117">
                  <c:v>-0.249</c:v>
                </c:pt>
                <c:pt idx="118">
                  <c:v>-0.254</c:v>
                </c:pt>
                <c:pt idx="119">
                  <c:v>-0.26400000000000001</c:v>
                </c:pt>
                <c:pt idx="120">
                  <c:v>-0.27600000000000002</c:v>
                </c:pt>
                <c:pt idx="121">
                  <c:v>-0.27200000000000002</c:v>
                </c:pt>
                <c:pt idx="122">
                  <c:v>-0.27500000000000002</c:v>
                </c:pt>
                <c:pt idx="123">
                  <c:v>-0.26500000000000001</c:v>
                </c:pt>
                <c:pt idx="124">
                  <c:v>-0.26400000000000001</c:v>
                </c:pt>
                <c:pt idx="125">
                  <c:v>-0.25700000000000001</c:v>
                </c:pt>
                <c:pt idx="126">
                  <c:v>-0.253</c:v>
                </c:pt>
                <c:pt idx="127">
                  <c:v>-0.25600000000000001</c:v>
                </c:pt>
                <c:pt idx="128">
                  <c:v>-0.26600000000000001</c:v>
                </c:pt>
                <c:pt idx="129">
                  <c:v>-0.247</c:v>
                </c:pt>
                <c:pt idx="130">
                  <c:v>-0.255</c:v>
                </c:pt>
                <c:pt idx="131">
                  <c:v>-0.25800000000000001</c:v>
                </c:pt>
                <c:pt idx="132">
                  <c:v>-0.26600000000000001</c:v>
                </c:pt>
                <c:pt idx="133">
                  <c:v>-0.27900000000000003</c:v>
                </c:pt>
                <c:pt idx="134">
                  <c:v>-0.26900000000000002</c:v>
                </c:pt>
                <c:pt idx="135">
                  <c:v>-0.26100000000000001</c:v>
                </c:pt>
                <c:pt idx="136">
                  <c:v>-0.26100000000000001</c:v>
                </c:pt>
                <c:pt idx="137">
                  <c:v>-0.25800000000000001</c:v>
                </c:pt>
                <c:pt idx="138">
                  <c:v>-0.25900000000000001</c:v>
                </c:pt>
                <c:pt idx="139">
                  <c:v>-0.255</c:v>
                </c:pt>
                <c:pt idx="140">
                  <c:v>-0.24</c:v>
                </c:pt>
                <c:pt idx="141">
                  <c:v>-0.23300000000000001</c:v>
                </c:pt>
                <c:pt idx="142">
                  <c:v>-0.23400000000000001</c:v>
                </c:pt>
                <c:pt idx="143">
                  <c:v>-0.251</c:v>
                </c:pt>
                <c:pt idx="144">
                  <c:v>-0.246</c:v>
                </c:pt>
                <c:pt idx="145">
                  <c:v>-0.24</c:v>
                </c:pt>
                <c:pt idx="146">
                  <c:v>-0.22700000000000001</c:v>
                </c:pt>
                <c:pt idx="147">
                  <c:v>-0.222</c:v>
                </c:pt>
                <c:pt idx="148">
                  <c:v>-0.22800000000000001</c:v>
                </c:pt>
                <c:pt idx="149">
                  <c:v>-0.218</c:v>
                </c:pt>
                <c:pt idx="150">
                  <c:v>-0.20399999999999999</c:v>
                </c:pt>
                <c:pt idx="151">
                  <c:v>-0.19600000000000001</c:v>
                </c:pt>
                <c:pt idx="152">
                  <c:v>-0.192</c:v>
                </c:pt>
                <c:pt idx="153">
                  <c:v>-0.19600000000000001</c:v>
                </c:pt>
                <c:pt idx="154">
                  <c:v>-0.19700000000000001</c:v>
                </c:pt>
                <c:pt idx="155">
                  <c:v>-0.17299999999999999</c:v>
                </c:pt>
                <c:pt idx="156">
                  <c:v>-0.17199999999999999</c:v>
                </c:pt>
                <c:pt idx="157">
                  <c:v>-0.16800000000000001</c:v>
                </c:pt>
                <c:pt idx="158">
                  <c:v>-0.16</c:v>
                </c:pt>
                <c:pt idx="159">
                  <c:v>-0.156</c:v>
                </c:pt>
                <c:pt idx="160">
                  <c:v>-0.154</c:v>
                </c:pt>
                <c:pt idx="161">
                  <c:v>-0.151</c:v>
                </c:pt>
                <c:pt idx="162">
                  <c:v>-0.159</c:v>
                </c:pt>
                <c:pt idx="163">
                  <c:v>-0.158</c:v>
                </c:pt>
                <c:pt idx="164">
                  <c:v>-0.16300000000000001</c:v>
                </c:pt>
                <c:pt idx="165">
                  <c:v>-0.16400000000000001</c:v>
                </c:pt>
                <c:pt idx="166">
                  <c:v>-0.16400000000000001</c:v>
                </c:pt>
                <c:pt idx="167">
                  <c:v>-0.16500000000000001</c:v>
                </c:pt>
                <c:pt idx="168">
                  <c:v>-0.14799999999999999</c:v>
                </c:pt>
                <c:pt idx="169">
                  <c:v>-0.14699999999999999</c:v>
                </c:pt>
                <c:pt idx="170">
                  <c:v>-0.13600000000000001</c:v>
                </c:pt>
                <c:pt idx="171">
                  <c:v>-0.11899999999999999</c:v>
                </c:pt>
                <c:pt idx="172">
                  <c:v>-0.13</c:v>
                </c:pt>
                <c:pt idx="173">
                  <c:v>-9.7900000000000001E-2</c:v>
                </c:pt>
                <c:pt idx="174">
                  <c:v>-9.9900000000000003E-2</c:v>
                </c:pt>
                <c:pt idx="175">
                  <c:v>-0.10199999999999999</c:v>
                </c:pt>
                <c:pt idx="176">
                  <c:v>-0.10199999999999999</c:v>
                </c:pt>
                <c:pt idx="177">
                  <c:v>-0.109</c:v>
                </c:pt>
                <c:pt idx="178">
                  <c:v>-0.122</c:v>
                </c:pt>
                <c:pt idx="179">
                  <c:v>-0.11600000000000001</c:v>
                </c:pt>
                <c:pt idx="180">
                  <c:v>-0.114</c:v>
                </c:pt>
                <c:pt idx="181">
                  <c:v>-0.10299999999999999</c:v>
                </c:pt>
                <c:pt idx="182">
                  <c:v>-0.10199999999999999</c:v>
                </c:pt>
                <c:pt idx="183">
                  <c:v>-9.69E-2</c:v>
                </c:pt>
                <c:pt idx="184">
                  <c:v>-7.3599999999999999E-2</c:v>
                </c:pt>
                <c:pt idx="185">
                  <c:v>-7.1800000000000003E-2</c:v>
                </c:pt>
                <c:pt idx="186">
                  <c:v>-8.2799999999999999E-2</c:v>
                </c:pt>
                <c:pt idx="187">
                  <c:v>-8.2400000000000001E-2</c:v>
                </c:pt>
                <c:pt idx="188">
                  <c:v>-9.1499999999999998E-2</c:v>
                </c:pt>
                <c:pt idx="189">
                  <c:v>-0.1</c:v>
                </c:pt>
                <c:pt idx="190">
                  <c:v>-9.9699999999999997E-2</c:v>
                </c:pt>
                <c:pt idx="191">
                  <c:v>-0.123</c:v>
                </c:pt>
                <c:pt idx="192">
                  <c:v>-0.12</c:v>
                </c:pt>
                <c:pt idx="193">
                  <c:v>-0.115</c:v>
                </c:pt>
                <c:pt idx="194">
                  <c:v>-0.113</c:v>
                </c:pt>
                <c:pt idx="195">
                  <c:v>-0.114</c:v>
                </c:pt>
                <c:pt idx="196">
                  <c:v>-0.114</c:v>
                </c:pt>
                <c:pt idx="197">
                  <c:v>-0.11700000000000001</c:v>
                </c:pt>
                <c:pt idx="198">
                  <c:v>-9.5899999999999999E-2</c:v>
                </c:pt>
                <c:pt idx="199">
                  <c:v>-9.9199999999999997E-2</c:v>
                </c:pt>
                <c:pt idx="200">
                  <c:v>-0.11</c:v>
                </c:pt>
                <c:pt idx="201">
                  <c:v>-0.11700000000000001</c:v>
                </c:pt>
                <c:pt idx="202">
                  <c:v>-0.113</c:v>
                </c:pt>
                <c:pt idx="203">
                  <c:v>-0.114</c:v>
                </c:pt>
                <c:pt idx="204">
                  <c:v>-0.104</c:v>
                </c:pt>
                <c:pt idx="205">
                  <c:v>-0.11600000000000001</c:v>
                </c:pt>
                <c:pt idx="206">
                  <c:v>-0.114</c:v>
                </c:pt>
                <c:pt idx="207">
                  <c:v>-9.64E-2</c:v>
                </c:pt>
                <c:pt idx="208">
                  <c:v>-8.3699999999999997E-2</c:v>
                </c:pt>
                <c:pt idx="209">
                  <c:v>-8.2500000000000004E-2</c:v>
                </c:pt>
                <c:pt idx="210">
                  <c:v>-8.0799999999999997E-2</c:v>
                </c:pt>
                <c:pt idx="211">
                  <c:v>-8.0299999999999996E-2</c:v>
                </c:pt>
                <c:pt idx="212">
                  <c:v>-7.2900000000000006E-2</c:v>
                </c:pt>
                <c:pt idx="213">
                  <c:v>-7.3999999999999996E-2</c:v>
                </c:pt>
                <c:pt idx="214">
                  <c:v>-8.4400000000000003E-2</c:v>
                </c:pt>
                <c:pt idx="215">
                  <c:v>-9.1999999999999998E-2</c:v>
                </c:pt>
                <c:pt idx="216">
                  <c:v>-9.8799999999999999E-2</c:v>
                </c:pt>
                <c:pt idx="217">
                  <c:v>-9.4100000000000003E-2</c:v>
                </c:pt>
                <c:pt idx="218">
                  <c:v>-0.108</c:v>
                </c:pt>
                <c:pt idx="219">
                  <c:v>-9.9500000000000005E-2</c:v>
                </c:pt>
                <c:pt idx="220">
                  <c:v>-9.8299999999999998E-2</c:v>
                </c:pt>
                <c:pt idx="221">
                  <c:v>-9.8299999999999998E-2</c:v>
                </c:pt>
                <c:pt idx="222">
                  <c:v>-9.0999999999999998E-2</c:v>
                </c:pt>
                <c:pt idx="223">
                  <c:v>-8.4900000000000003E-2</c:v>
                </c:pt>
                <c:pt idx="224">
                  <c:v>-8.6300000000000002E-2</c:v>
                </c:pt>
                <c:pt idx="225">
                  <c:v>-7.2599999999999998E-2</c:v>
                </c:pt>
                <c:pt idx="226">
                  <c:v>-7.6200000000000004E-2</c:v>
                </c:pt>
                <c:pt idx="227">
                  <c:v>-7.46E-2</c:v>
                </c:pt>
                <c:pt idx="228">
                  <c:v>-6.7900000000000002E-2</c:v>
                </c:pt>
                <c:pt idx="229">
                  <c:v>-7.7299999999999994E-2</c:v>
                </c:pt>
                <c:pt idx="230">
                  <c:v>-7.9100000000000004E-2</c:v>
                </c:pt>
                <c:pt idx="231">
                  <c:v>-8.2500000000000004E-2</c:v>
                </c:pt>
                <c:pt idx="232">
                  <c:v>-8.6499999999999994E-2</c:v>
                </c:pt>
                <c:pt idx="233">
                  <c:v>-7.1300000000000002E-2</c:v>
                </c:pt>
                <c:pt idx="234">
                  <c:v>-7.2800000000000004E-2</c:v>
                </c:pt>
                <c:pt idx="235">
                  <c:v>-7.5499999999999998E-2</c:v>
                </c:pt>
                <c:pt idx="236">
                  <c:v>-6.5299999999999997E-2</c:v>
                </c:pt>
                <c:pt idx="237">
                  <c:v>-6.08E-2</c:v>
                </c:pt>
                <c:pt idx="238">
                  <c:v>-6.5699999999999995E-2</c:v>
                </c:pt>
                <c:pt idx="239">
                  <c:v>-6.3899999999999998E-2</c:v>
                </c:pt>
                <c:pt idx="240">
                  <c:v>-8.0500000000000002E-2</c:v>
                </c:pt>
                <c:pt idx="241">
                  <c:v>-7.9699999999999993E-2</c:v>
                </c:pt>
                <c:pt idx="242">
                  <c:v>-8.7400000000000005E-2</c:v>
                </c:pt>
                <c:pt idx="243">
                  <c:v>-9.1300000000000006E-2</c:v>
                </c:pt>
                <c:pt idx="244">
                  <c:v>-9.6799999999999997E-2</c:v>
                </c:pt>
                <c:pt idx="245">
                  <c:v>-9.8299999999999998E-2</c:v>
                </c:pt>
                <c:pt idx="246">
                  <c:v>-9.8100000000000007E-2</c:v>
                </c:pt>
                <c:pt idx="247">
                  <c:v>-0.106</c:v>
                </c:pt>
                <c:pt idx="248">
                  <c:v>-0.10299999999999999</c:v>
                </c:pt>
                <c:pt idx="249">
                  <c:v>-8.3299999999999999E-2</c:v>
                </c:pt>
                <c:pt idx="250">
                  <c:v>-7.7799999999999994E-2</c:v>
                </c:pt>
                <c:pt idx="251">
                  <c:v>-7.5999999999999998E-2</c:v>
                </c:pt>
                <c:pt idx="252">
                  <c:v>-7.1900000000000006E-2</c:v>
                </c:pt>
                <c:pt idx="253">
                  <c:v>-6.9599999999999995E-2</c:v>
                </c:pt>
                <c:pt idx="254">
                  <c:v>-6.7799999999999999E-2</c:v>
                </c:pt>
                <c:pt idx="255">
                  <c:v>-7.7299999999999994E-2</c:v>
                </c:pt>
                <c:pt idx="256">
                  <c:v>-8.1799999999999998E-2</c:v>
                </c:pt>
                <c:pt idx="257">
                  <c:v>-7.6799999999999993E-2</c:v>
                </c:pt>
                <c:pt idx="258">
                  <c:v>-6.6400000000000001E-2</c:v>
                </c:pt>
                <c:pt idx="259">
                  <c:v>-7.6300000000000007E-2</c:v>
                </c:pt>
                <c:pt idx="260">
                  <c:v>-8.2000000000000003E-2</c:v>
                </c:pt>
                <c:pt idx="261">
                  <c:v>-7.5499999999999998E-2</c:v>
                </c:pt>
                <c:pt idx="262">
                  <c:v>-6.8000000000000005E-2</c:v>
                </c:pt>
                <c:pt idx="263">
                  <c:v>-7.0699999999999999E-2</c:v>
                </c:pt>
                <c:pt idx="264">
                  <c:v>-6.9800000000000001E-2</c:v>
                </c:pt>
                <c:pt idx="265">
                  <c:v>-7.6600000000000001E-2</c:v>
                </c:pt>
                <c:pt idx="266">
                  <c:v>-6.1899999999999997E-2</c:v>
                </c:pt>
                <c:pt idx="267">
                  <c:v>-5.8799999999999998E-2</c:v>
                </c:pt>
                <c:pt idx="268">
                  <c:v>-6.2600000000000003E-2</c:v>
                </c:pt>
                <c:pt idx="269">
                  <c:v>-8.6800000000000002E-2</c:v>
                </c:pt>
                <c:pt idx="270">
                  <c:v>-7.5200000000000003E-2</c:v>
                </c:pt>
                <c:pt idx="271">
                  <c:v>-6.6600000000000006E-2</c:v>
                </c:pt>
                <c:pt idx="272">
                  <c:v>-5.6899999999999999E-2</c:v>
                </c:pt>
                <c:pt idx="273">
                  <c:v>-5.0299999999999997E-2</c:v>
                </c:pt>
                <c:pt idx="274">
                  <c:v>-4.2200000000000001E-2</c:v>
                </c:pt>
                <c:pt idx="275">
                  <c:v>-2.7300000000000001E-2</c:v>
                </c:pt>
                <c:pt idx="276">
                  <c:v>-1.4999999999999999E-2</c:v>
                </c:pt>
                <c:pt idx="277">
                  <c:v>-3.0200000000000001E-2</c:v>
                </c:pt>
                <c:pt idx="278">
                  <c:v>-0.04</c:v>
                </c:pt>
                <c:pt idx="279">
                  <c:v>-4.5100000000000001E-2</c:v>
                </c:pt>
                <c:pt idx="280">
                  <c:v>-5.6599999999999998E-2</c:v>
                </c:pt>
                <c:pt idx="281">
                  <c:v>-6.2100000000000002E-2</c:v>
                </c:pt>
                <c:pt idx="282">
                  <c:v>-6.59E-2</c:v>
                </c:pt>
                <c:pt idx="283">
                  <c:v>-7.0199999999999999E-2</c:v>
                </c:pt>
                <c:pt idx="284">
                  <c:v>-6.0699999999999997E-2</c:v>
                </c:pt>
                <c:pt idx="285">
                  <c:v>-5.5500000000000001E-2</c:v>
                </c:pt>
                <c:pt idx="286">
                  <c:v>-4.2000000000000003E-2</c:v>
                </c:pt>
                <c:pt idx="287">
                  <c:v>-5.6599999999999998E-2</c:v>
                </c:pt>
                <c:pt idx="288">
                  <c:v>-5.7200000000000001E-2</c:v>
                </c:pt>
                <c:pt idx="289">
                  <c:v>-4.2200000000000001E-2</c:v>
                </c:pt>
                <c:pt idx="290">
                  <c:v>-2.9600000000000001E-2</c:v>
                </c:pt>
                <c:pt idx="291">
                  <c:v>-2.5499999999999998E-2</c:v>
                </c:pt>
                <c:pt idx="292">
                  <c:v>-2.3599999999999999E-2</c:v>
                </c:pt>
                <c:pt idx="293">
                  <c:v>-3.7600000000000001E-2</c:v>
                </c:pt>
                <c:pt idx="294">
                  <c:v>-1.5699999999999999E-2</c:v>
                </c:pt>
                <c:pt idx="295">
                  <c:v>-1.5699999999999999E-2</c:v>
                </c:pt>
                <c:pt idx="296">
                  <c:v>-2.64E-2</c:v>
                </c:pt>
                <c:pt idx="297">
                  <c:v>-3.6600000000000001E-2</c:v>
                </c:pt>
                <c:pt idx="298">
                  <c:v>-4.1500000000000002E-2</c:v>
                </c:pt>
                <c:pt idx="299">
                  <c:v>-3.8800000000000001E-2</c:v>
                </c:pt>
                <c:pt idx="300">
                  <c:v>-3.2099999999999997E-2</c:v>
                </c:pt>
                <c:pt idx="301">
                  <c:v>-3.7400000000000003E-2</c:v>
                </c:pt>
                <c:pt idx="302">
                  <c:v>-2.7E-2</c:v>
                </c:pt>
                <c:pt idx="303">
                  <c:v>-9.8300000000000002E-3</c:v>
                </c:pt>
                <c:pt idx="304">
                  <c:v>2.98E-3</c:v>
                </c:pt>
                <c:pt idx="305">
                  <c:v>1.54E-2</c:v>
                </c:pt>
                <c:pt idx="306">
                  <c:v>1.8200000000000001E-2</c:v>
                </c:pt>
                <c:pt idx="307">
                  <c:v>1.9900000000000001E-2</c:v>
                </c:pt>
                <c:pt idx="308">
                  <c:v>1.67E-2</c:v>
                </c:pt>
                <c:pt idx="309">
                  <c:v>5.8999999999999999E-3</c:v>
                </c:pt>
                <c:pt idx="310">
                  <c:v>1.44E-2</c:v>
                </c:pt>
                <c:pt idx="311">
                  <c:v>-1.11E-2</c:v>
                </c:pt>
                <c:pt idx="312">
                  <c:v>-1.3899999999999999E-2</c:v>
                </c:pt>
                <c:pt idx="313">
                  <c:v>-6.9499999999999996E-3</c:v>
                </c:pt>
                <c:pt idx="314">
                  <c:v>-8.9899999999999997E-3</c:v>
                </c:pt>
                <c:pt idx="315">
                  <c:v>-5.5100000000000001E-3</c:v>
                </c:pt>
                <c:pt idx="316">
                  <c:v>-1.3500000000000001E-3</c:v>
                </c:pt>
                <c:pt idx="317">
                  <c:v>-3.3700000000000001E-2</c:v>
                </c:pt>
                <c:pt idx="318">
                  <c:v>-5.7299999999999997E-2</c:v>
                </c:pt>
                <c:pt idx="319">
                  <c:v>-8.1100000000000005E-2</c:v>
                </c:pt>
                <c:pt idx="320">
                  <c:v>-6.5600000000000006E-2</c:v>
                </c:pt>
                <c:pt idx="321">
                  <c:v>-7.4999999999999997E-2</c:v>
                </c:pt>
                <c:pt idx="322">
                  <c:v>-6.8199999999999997E-2</c:v>
                </c:pt>
                <c:pt idx="323">
                  <c:v>-6.1400000000000003E-2</c:v>
                </c:pt>
                <c:pt idx="324">
                  <c:v>-3.6999999999999998E-2</c:v>
                </c:pt>
                <c:pt idx="325">
                  <c:v>-1.4200000000000001E-2</c:v>
                </c:pt>
                <c:pt idx="326">
                  <c:v>-1.7500000000000002E-2</c:v>
                </c:pt>
                <c:pt idx="327">
                  <c:v>-3.32E-2</c:v>
                </c:pt>
                <c:pt idx="328">
                  <c:v>-2.7300000000000001E-2</c:v>
                </c:pt>
                <c:pt idx="329">
                  <c:v>-2.9499999999999998E-2</c:v>
                </c:pt>
                <c:pt idx="330">
                  <c:v>-4.8300000000000003E-2</c:v>
                </c:pt>
                <c:pt idx="331">
                  <c:v>-6.93E-2</c:v>
                </c:pt>
                <c:pt idx="332">
                  <c:v>-6.8000000000000005E-2</c:v>
                </c:pt>
                <c:pt idx="333">
                  <c:v>-7.1599999999999997E-2</c:v>
                </c:pt>
                <c:pt idx="334">
                  <c:v>-6.0400000000000002E-2</c:v>
                </c:pt>
                <c:pt idx="335">
                  <c:v>-6.9599999999999995E-2</c:v>
                </c:pt>
                <c:pt idx="336">
                  <c:v>-7.7899999999999997E-2</c:v>
                </c:pt>
                <c:pt idx="337">
                  <c:v>-7.8299999999999995E-2</c:v>
                </c:pt>
                <c:pt idx="338">
                  <c:v>-6.1600000000000002E-2</c:v>
                </c:pt>
                <c:pt idx="339">
                  <c:v>-0.04</c:v>
                </c:pt>
                <c:pt idx="340">
                  <c:v>-3.9300000000000002E-2</c:v>
                </c:pt>
                <c:pt idx="341">
                  <c:v>-4.8300000000000003E-2</c:v>
                </c:pt>
                <c:pt idx="342">
                  <c:v>-5.0999999999999997E-2</c:v>
                </c:pt>
                <c:pt idx="343">
                  <c:v>-4.9700000000000001E-2</c:v>
                </c:pt>
                <c:pt idx="344">
                  <c:v>-4.3799999999999999E-2</c:v>
                </c:pt>
                <c:pt idx="345">
                  <c:v>-6.8199999999999997E-2</c:v>
                </c:pt>
                <c:pt idx="346">
                  <c:v>-4.7199999999999999E-2</c:v>
                </c:pt>
                <c:pt idx="347">
                  <c:v>-5.0299999999999997E-2</c:v>
                </c:pt>
                <c:pt idx="348">
                  <c:v>-5.2299999999999999E-2</c:v>
                </c:pt>
                <c:pt idx="349">
                  <c:v>-4.8800000000000003E-2</c:v>
                </c:pt>
                <c:pt idx="350">
                  <c:v>-3.5400000000000001E-2</c:v>
                </c:pt>
                <c:pt idx="351">
                  <c:v>-1.9800000000000002E-2</c:v>
                </c:pt>
                <c:pt idx="352">
                  <c:v>-2.9399999999999999E-2</c:v>
                </c:pt>
                <c:pt idx="353">
                  <c:v>-3.81E-3</c:v>
                </c:pt>
                <c:pt idx="354">
                  <c:v>-3.0800000000000001E-2</c:v>
                </c:pt>
                <c:pt idx="355">
                  <c:v>-3.5499999999999997E-2</c:v>
                </c:pt>
                <c:pt idx="356">
                  <c:v>-2.7300000000000001E-2</c:v>
                </c:pt>
                <c:pt idx="357">
                  <c:v>-5.7099999999999998E-2</c:v>
                </c:pt>
                <c:pt idx="358">
                  <c:v>-2.92E-2</c:v>
                </c:pt>
                <c:pt idx="359">
                  <c:v>-9.1300000000000006E-2</c:v>
                </c:pt>
                <c:pt idx="360">
                  <c:v>-0.10100000000000001</c:v>
                </c:pt>
                <c:pt idx="361">
                  <c:v>-0.09</c:v>
                </c:pt>
                <c:pt idx="362">
                  <c:v>-5.8500000000000003E-2</c:v>
                </c:pt>
                <c:pt idx="363">
                  <c:v>-3.39E-2</c:v>
                </c:pt>
                <c:pt idx="364">
                  <c:v>-2.0899999999999998E-3</c:v>
                </c:pt>
                <c:pt idx="365">
                  <c:v>-3.8600000000000002E-2</c:v>
                </c:pt>
                <c:pt idx="366">
                  <c:v>5.9900000000000002E-2</c:v>
                </c:pt>
                <c:pt idx="367">
                  <c:v>-4.3299999999999998E-2</c:v>
                </c:pt>
                <c:pt idx="368">
                  <c:v>-4.5600000000000002E-2</c:v>
                </c:pt>
                <c:pt idx="369">
                  <c:v>-4.8000000000000001E-2</c:v>
                </c:pt>
                <c:pt idx="370">
                  <c:v>-5.0299999999999997E-2</c:v>
                </c:pt>
                <c:pt idx="371">
                  <c:v>-4.7600000000000003E-2</c:v>
                </c:pt>
                <c:pt idx="372">
                  <c:v>-0.10299999999999999</c:v>
                </c:pt>
                <c:pt idx="373">
                  <c:v>-0.12</c:v>
                </c:pt>
                <c:pt idx="374">
                  <c:v>-0.14399999999999999</c:v>
                </c:pt>
                <c:pt idx="375">
                  <c:v>-0.113</c:v>
                </c:pt>
                <c:pt idx="376">
                  <c:v>-3.3799999999999997E-2</c:v>
                </c:pt>
                <c:pt idx="377">
                  <c:v>-3.1099999999999999E-2</c:v>
                </c:pt>
                <c:pt idx="378">
                  <c:v>-1.2E-2</c:v>
                </c:pt>
                <c:pt idx="379">
                  <c:v>1.14E-3</c:v>
                </c:pt>
                <c:pt idx="380">
                  <c:v>3.3E-3</c:v>
                </c:pt>
                <c:pt idx="381">
                  <c:v>-5.7200000000000003E-3</c:v>
                </c:pt>
                <c:pt idx="382">
                  <c:v>-2.5600000000000001E-2</c:v>
                </c:pt>
                <c:pt idx="383">
                  <c:v>-5.4199999999999998E-2</c:v>
                </c:pt>
                <c:pt idx="384">
                  <c:v>-6.5100000000000005E-2</c:v>
                </c:pt>
                <c:pt idx="385">
                  <c:v>-8.1000000000000003E-2</c:v>
                </c:pt>
                <c:pt idx="386">
                  <c:v>-9.9599999999999994E-2</c:v>
                </c:pt>
                <c:pt idx="387">
                  <c:v>-9.4899999999999998E-2</c:v>
                </c:pt>
                <c:pt idx="388">
                  <c:v>-7.6100000000000001E-2</c:v>
                </c:pt>
                <c:pt idx="389">
                  <c:v>-6.6400000000000001E-3</c:v>
                </c:pt>
                <c:pt idx="390">
                  <c:v>5.0600000000000003E-3</c:v>
                </c:pt>
                <c:pt idx="391">
                  <c:v>1.6799999999999999E-2</c:v>
                </c:pt>
                <c:pt idx="392">
                  <c:v>2.3300000000000001E-2</c:v>
                </c:pt>
                <c:pt idx="393">
                  <c:v>-8.4999999999999995E-4</c:v>
                </c:pt>
                <c:pt idx="394">
                  <c:v>9.1499999999999998E-2</c:v>
                </c:pt>
                <c:pt idx="395">
                  <c:v>9.1700000000000004E-2</c:v>
                </c:pt>
                <c:pt idx="396">
                  <c:v>9.3299999999999994E-2</c:v>
                </c:pt>
                <c:pt idx="397">
                  <c:v>-3.61E-2</c:v>
                </c:pt>
                <c:pt idx="398">
                  <c:v>-4.4900000000000002E-2</c:v>
                </c:pt>
                <c:pt idx="399">
                  <c:v>-4.7199999999999999E-2</c:v>
                </c:pt>
                <c:pt idx="400">
                  <c:v>-4.9399999999999999E-2</c:v>
                </c:pt>
                <c:pt idx="401">
                  <c:v>-5.1700000000000003E-2</c:v>
                </c:pt>
                <c:pt idx="402">
                  <c:v>-0.183</c:v>
                </c:pt>
                <c:pt idx="403">
                  <c:v>-0.17599999999999999</c:v>
                </c:pt>
                <c:pt idx="404">
                  <c:v>-5.8599999999999999E-2</c:v>
                </c:pt>
                <c:pt idx="405">
                  <c:v>-6.0900000000000003E-2</c:v>
                </c:pt>
                <c:pt idx="406">
                  <c:v>-3.0599999999999999E-2</c:v>
                </c:pt>
                <c:pt idx="407">
                  <c:v>-2.8299999999999999E-2</c:v>
                </c:pt>
                <c:pt idx="408">
                  <c:v>-1.84E-2</c:v>
                </c:pt>
                <c:pt idx="409">
                  <c:v>-4.87E-2</c:v>
                </c:pt>
                <c:pt idx="410">
                  <c:v>-4.6899999999999997E-2</c:v>
                </c:pt>
                <c:pt idx="411">
                  <c:v>-5.1900000000000002E-2</c:v>
                </c:pt>
                <c:pt idx="412">
                  <c:v>-7.1499999999999994E-2</c:v>
                </c:pt>
                <c:pt idx="413">
                  <c:v>-8.8300000000000003E-2</c:v>
                </c:pt>
                <c:pt idx="414">
                  <c:v>-8.1699999999999995E-2</c:v>
                </c:pt>
                <c:pt idx="415">
                  <c:v>-7.4399999999999994E-2</c:v>
                </c:pt>
                <c:pt idx="416">
                  <c:v>-7.7799999999999994E-2</c:v>
                </c:pt>
                <c:pt idx="417">
                  <c:v>-6.6699999999999995E-2</c:v>
                </c:pt>
                <c:pt idx="418">
                  <c:v>-3.6799999999999999E-2</c:v>
                </c:pt>
                <c:pt idx="419">
                  <c:v>-1.6799999999999999E-2</c:v>
                </c:pt>
                <c:pt idx="420">
                  <c:v>-1.37E-2</c:v>
                </c:pt>
                <c:pt idx="421">
                  <c:v>-2.1999999999999999E-2</c:v>
                </c:pt>
                <c:pt idx="422">
                  <c:v>-3.3399999999999999E-2</c:v>
                </c:pt>
                <c:pt idx="423">
                  <c:v>-9.9100000000000004E-3</c:v>
                </c:pt>
                <c:pt idx="424">
                  <c:v>-1.3299999999999999E-2</c:v>
                </c:pt>
                <c:pt idx="425">
                  <c:v>-3.5200000000000002E-2</c:v>
                </c:pt>
                <c:pt idx="426">
                  <c:v>-4.8000000000000001E-2</c:v>
                </c:pt>
                <c:pt idx="427">
                  <c:v>-4.7100000000000003E-2</c:v>
                </c:pt>
                <c:pt idx="428">
                  <c:v>-3.5400000000000001E-2</c:v>
                </c:pt>
                <c:pt idx="429">
                  <c:v>-2.63E-2</c:v>
                </c:pt>
                <c:pt idx="430">
                  <c:v>-4.53E-2</c:v>
                </c:pt>
                <c:pt idx="431">
                  <c:v>-4.3499999999999997E-2</c:v>
                </c:pt>
                <c:pt idx="432">
                  <c:v>-4.07E-2</c:v>
                </c:pt>
                <c:pt idx="433">
                  <c:v>-3.2399999999999998E-2</c:v>
                </c:pt>
                <c:pt idx="434">
                  <c:v>-2.6800000000000001E-2</c:v>
                </c:pt>
                <c:pt idx="435">
                  <c:v>-3.61E-2</c:v>
                </c:pt>
                <c:pt idx="436">
                  <c:v>-4.0399999999999998E-2</c:v>
                </c:pt>
                <c:pt idx="437">
                  <c:v>-2.9499999999999998E-2</c:v>
                </c:pt>
                <c:pt idx="438">
                  <c:v>-3.2099999999999997E-2</c:v>
                </c:pt>
                <c:pt idx="439">
                  <c:v>-3.9300000000000002E-2</c:v>
                </c:pt>
                <c:pt idx="440">
                  <c:v>-4.9200000000000001E-2</c:v>
                </c:pt>
                <c:pt idx="441">
                  <c:v>-4.9000000000000002E-2</c:v>
                </c:pt>
                <c:pt idx="442">
                  <c:v>-4.3200000000000002E-2</c:v>
                </c:pt>
                <c:pt idx="443">
                  <c:v>-4.2599999999999999E-2</c:v>
                </c:pt>
                <c:pt idx="444">
                  <c:v>-4.9599999999999998E-2</c:v>
                </c:pt>
                <c:pt idx="445">
                  <c:v>-5.5899999999999998E-2</c:v>
                </c:pt>
                <c:pt idx="446">
                  <c:v>-4.5999999999999999E-2</c:v>
                </c:pt>
                <c:pt idx="447">
                  <c:v>-5.9299999999999999E-2</c:v>
                </c:pt>
                <c:pt idx="448">
                  <c:v>-7.1800000000000003E-2</c:v>
                </c:pt>
                <c:pt idx="449">
                  <c:v>-7.1400000000000005E-2</c:v>
                </c:pt>
                <c:pt idx="450">
                  <c:v>-7.0999999999999994E-2</c:v>
                </c:pt>
                <c:pt idx="451">
                  <c:v>-6.7500000000000004E-2</c:v>
                </c:pt>
                <c:pt idx="452">
                  <c:v>-5.8299999999999998E-2</c:v>
                </c:pt>
                <c:pt idx="453">
                  <c:v>-6.0400000000000002E-2</c:v>
                </c:pt>
                <c:pt idx="454">
                  <c:v>-4.7300000000000002E-2</c:v>
                </c:pt>
                <c:pt idx="455">
                  <c:v>-3.61E-2</c:v>
                </c:pt>
                <c:pt idx="456">
                  <c:v>-4.1000000000000002E-2</c:v>
                </c:pt>
                <c:pt idx="457">
                  <c:v>-4.8300000000000003E-2</c:v>
                </c:pt>
                <c:pt idx="458">
                  <c:v>-4.36E-2</c:v>
                </c:pt>
                <c:pt idx="459">
                  <c:v>-4.1000000000000002E-2</c:v>
                </c:pt>
                <c:pt idx="460">
                  <c:v>-4.1500000000000002E-2</c:v>
                </c:pt>
                <c:pt idx="461">
                  <c:v>-3.0599999999999999E-2</c:v>
                </c:pt>
                <c:pt idx="462">
                  <c:v>-2.8299999999999999E-2</c:v>
                </c:pt>
                <c:pt idx="463">
                  <c:v>-2.4199999999999999E-2</c:v>
                </c:pt>
                <c:pt idx="464">
                  <c:v>8.1399999999999997E-3</c:v>
                </c:pt>
                <c:pt idx="465">
                  <c:v>9.5600000000000008E-3</c:v>
                </c:pt>
                <c:pt idx="466">
                  <c:v>6.1000000000000004E-3</c:v>
                </c:pt>
                <c:pt idx="467">
                  <c:v>6.2100000000000002E-3</c:v>
                </c:pt>
                <c:pt idx="468">
                  <c:v>1.46E-2</c:v>
                </c:pt>
                <c:pt idx="469">
                  <c:v>1.24E-2</c:v>
                </c:pt>
                <c:pt idx="470">
                  <c:v>1.9800000000000002E-2</c:v>
                </c:pt>
                <c:pt idx="471">
                  <c:v>-4.3200000000000001E-3</c:v>
                </c:pt>
                <c:pt idx="472">
                  <c:v>-1.78E-2</c:v>
                </c:pt>
                <c:pt idx="473">
                  <c:v>-2.01E-2</c:v>
                </c:pt>
                <c:pt idx="474">
                  <c:v>-2.4799999999999999E-2</c:v>
                </c:pt>
                <c:pt idx="475">
                  <c:v>-4.3400000000000001E-2</c:v>
                </c:pt>
                <c:pt idx="476">
                  <c:v>-3.0599999999999999E-2</c:v>
                </c:pt>
                <c:pt idx="477">
                  <c:v>-1.9300000000000001E-2</c:v>
                </c:pt>
                <c:pt idx="478">
                  <c:v>9.3400000000000004E-4</c:v>
                </c:pt>
                <c:pt idx="479">
                  <c:v>5.9199999999999999E-3</c:v>
                </c:pt>
                <c:pt idx="480">
                  <c:v>1.7100000000000001E-2</c:v>
                </c:pt>
                <c:pt idx="481">
                  <c:v>2.07E-2</c:v>
                </c:pt>
                <c:pt idx="482">
                  <c:v>2.9100000000000001E-2</c:v>
                </c:pt>
                <c:pt idx="483">
                  <c:v>1.5699999999999999E-2</c:v>
                </c:pt>
                <c:pt idx="484">
                  <c:v>6.0000000000000001E-3</c:v>
                </c:pt>
                <c:pt idx="485">
                  <c:v>-4.62E-3</c:v>
                </c:pt>
                <c:pt idx="486">
                  <c:v>6.1999999999999998E-3</c:v>
                </c:pt>
                <c:pt idx="487">
                  <c:v>6.45E-3</c:v>
                </c:pt>
                <c:pt idx="488">
                  <c:v>8.5000000000000006E-3</c:v>
                </c:pt>
                <c:pt idx="489">
                  <c:v>1.43E-2</c:v>
                </c:pt>
                <c:pt idx="490">
                  <c:v>4.2700000000000002E-2</c:v>
                </c:pt>
                <c:pt idx="491">
                  <c:v>5.1400000000000001E-2</c:v>
                </c:pt>
                <c:pt idx="492">
                  <c:v>4.2700000000000002E-2</c:v>
                </c:pt>
                <c:pt idx="493">
                  <c:v>3.73E-2</c:v>
                </c:pt>
                <c:pt idx="494">
                  <c:v>3.7600000000000001E-2</c:v>
                </c:pt>
                <c:pt idx="495">
                  <c:v>3.9E-2</c:v>
                </c:pt>
                <c:pt idx="496">
                  <c:v>3.04E-2</c:v>
                </c:pt>
                <c:pt idx="497">
                  <c:v>3.3700000000000002E-3</c:v>
                </c:pt>
                <c:pt idx="498">
                  <c:v>-8.6999999999999994E-3</c:v>
                </c:pt>
                <c:pt idx="499">
                  <c:v>-1.8500000000000001E-3</c:v>
                </c:pt>
                <c:pt idx="500">
                  <c:v>1.6799999999999999E-2</c:v>
                </c:pt>
                <c:pt idx="501">
                  <c:v>1.34E-2</c:v>
                </c:pt>
                <c:pt idx="502">
                  <c:v>6.0699999999999999E-3</c:v>
                </c:pt>
                <c:pt idx="503">
                  <c:v>6.6299999999999996E-3</c:v>
                </c:pt>
                <c:pt idx="504">
                  <c:v>2.3199999999999998E-2</c:v>
                </c:pt>
                <c:pt idx="505">
                  <c:v>5.64E-3</c:v>
                </c:pt>
                <c:pt idx="506">
                  <c:v>1.41E-2</c:v>
                </c:pt>
                <c:pt idx="507">
                  <c:v>7.8300000000000002E-3</c:v>
                </c:pt>
                <c:pt idx="508">
                  <c:v>2.32E-3</c:v>
                </c:pt>
                <c:pt idx="509">
                  <c:v>-9.3999999999999997E-4</c:v>
                </c:pt>
                <c:pt idx="510">
                  <c:v>2.8800000000000002E-3</c:v>
                </c:pt>
                <c:pt idx="511">
                  <c:v>4.1100000000000002E-4</c:v>
                </c:pt>
                <c:pt idx="512">
                  <c:v>1.1900000000000001E-2</c:v>
                </c:pt>
                <c:pt idx="513">
                  <c:v>7.7499999999999997E-4</c:v>
                </c:pt>
                <c:pt idx="514">
                  <c:v>4.2100000000000002E-3</c:v>
                </c:pt>
                <c:pt idx="515">
                  <c:v>1.0999999999999999E-2</c:v>
                </c:pt>
                <c:pt idx="516">
                  <c:v>6.4000000000000003E-3</c:v>
                </c:pt>
                <c:pt idx="517">
                  <c:v>-1.6900000000000001E-3</c:v>
                </c:pt>
                <c:pt idx="518">
                  <c:v>2.2499999999999998E-3</c:v>
                </c:pt>
                <c:pt idx="519">
                  <c:v>-8.1399999999999997E-3</c:v>
                </c:pt>
                <c:pt idx="520">
                  <c:v>-1.44E-2</c:v>
                </c:pt>
                <c:pt idx="521">
                  <c:v>-2.5100000000000001E-2</c:v>
                </c:pt>
                <c:pt idx="522">
                  <c:v>-2.6599999999999999E-2</c:v>
                </c:pt>
                <c:pt idx="523">
                  <c:v>-2.4500000000000001E-2</c:v>
                </c:pt>
                <c:pt idx="524">
                  <c:v>-2.6499999999999999E-2</c:v>
                </c:pt>
                <c:pt idx="525">
                  <c:v>-2.41E-2</c:v>
                </c:pt>
                <c:pt idx="526">
                  <c:v>-1.18E-2</c:v>
                </c:pt>
                <c:pt idx="527">
                  <c:v>-8.1600000000000006E-3</c:v>
                </c:pt>
                <c:pt idx="528">
                  <c:v>-1.34E-3</c:v>
                </c:pt>
                <c:pt idx="529">
                  <c:v>-9.92E-3</c:v>
                </c:pt>
                <c:pt idx="530">
                  <c:v>-1.9699999999999999E-2</c:v>
                </c:pt>
                <c:pt idx="531">
                  <c:v>-2.6100000000000002E-2</c:v>
                </c:pt>
                <c:pt idx="532">
                  <c:v>-4.1399999999999999E-2</c:v>
                </c:pt>
                <c:pt idx="533">
                  <c:v>-5.28E-2</c:v>
                </c:pt>
                <c:pt idx="534">
                  <c:v>-4.87E-2</c:v>
                </c:pt>
                <c:pt idx="535">
                  <c:v>-4.1000000000000002E-2</c:v>
                </c:pt>
                <c:pt idx="536">
                  <c:v>-2.52E-2</c:v>
                </c:pt>
                <c:pt idx="537">
                  <c:v>-2.1700000000000001E-2</c:v>
                </c:pt>
                <c:pt idx="538">
                  <c:v>2.8199999999999999E-2</c:v>
                </c:pt>
                <c:pt idx="539">
                  <c:v>2.1299999999999999E-2</c:v>
                </c:pt>
                <c:pt idx="540">
                  <c:v>-5.13E-3</c:v>
                </c:pt>
                <c:pt idx="541">
                  <c:v>-3.2699999999999999E-3</c:v>
                </c:pt>
                <c:pt idx="542">
                  <c:v>-5.0699999999999999E-3</c:v>
                </c:pt>
                <c:pt idx="543">
                  <c:v>-2.5999999999999999E-2</c:v>
                </c:pt>
                <c:pt idx="544">
                  <c:v>-2.46E-2</c:v>
                </c:pt>
                <c:pt idx="545">
                  <c:v>-1.9800000000000002E-2</c:v>
                </c:pt>
                <c:pt idx="546">
                  <c:v>4.4200000000000003E-3</c:v>
                </c:pt>
                <c:pt idx="547">
                  <c:v>-5.6999999999999998E-4</c:v>
                </c:pt>
                <c:pt idx="548">
                  <c:v>-6.7200000000000003E-3</c:v>
                </c:pt>
                <c:pt idx="549">
                  <c:v>-4.1799999999999997E-3</c:v>
                </c:pt>
                <c:pt idx="550">
                  <c:v>8.3000000000000001E-3</c:v>
                </c:pt>
                <c:pt idx="551">
                  <c:v>1.9400000000000001E-3</c:v>
                </c:pt>
                <c:pt idx="552">
                  <c:v>7.5900000000000004E-3</c:v>
                </c:pt>
                <c:pt idx="553">
                  <c:v>-6.2399999999999999E-3</c:v>
                </c:pt>
                <c:pt idx="554">
                  <c:v>-1.11E-2</c:v>
                </c:pt>
                <c:pt idx="555">
                  <c:v>-4.8300000000000001E-3</c:v>
                </c:pt>
                <c:pt idx="556">
                  <c:v>-1.6400000000000001E-2</c:v>
                </c:pt>
                <c:pt idx="557">
                  <c:v>-1.78E-2</c:v>
                </c:pt>
                <c:pt idx="558">
                  <c:v>-3.79E-3</c:v>
                </c:pt>
                <c:pt idx="559">
                  <c:v>-4.2399999999999998E-3</c:v>
                </c:pt>
                <c:pt idx="560">
                  <c:v>1.56E-3</c:v>
                </c:pt>
                <c:pt idx="561">
                  <c:v>5.4799999999999996E-3</c:v>
                </c:pt>
                <c:pt idx="562">
                  <c:v>-4.9899999999999996E-3</c:v>
                </c:pt>
                <c:pt idx="563">
                  <c:v>-4.2700000000000004E-3</c:v>
                </c:pt>
                <c:pt idx="564">
                  <c:v>-5.3800000000000002E-3</c:v>
                </c:pt>
                <c:pt idx="565">
                  <c:v>-2.69E-2</c:v>
                </c:pt>
                <c:pt idx="566">
                  <c:v>-3.8699999999999998E-2</c:v>
                </c:pt>
                <c:pt idx="567">
                  <c:v>-2.81E-2</c:v>
                </c:pt>
                <c:pt idx="568">
                  <c:v>-3.7699999999999997E-2</c:v>
                </c:pt>
                <c:pt idx="569">
                  <c:v>-1.7299999999999999E-2</c:v>
                </c:pt>
                <c:pt idx="570">
                  <c:v>-1.38E-2</c:v>
                </c:pt>
                <c:pt idx="571">
                  <c:v>-1.35E-2</c:v>
                </c:pt>
                <c:pt idx="572">
                  <c:v>7.0200000000000002E-3</c:v>
                </c:pt>
                <c:pt idx="573">
                  <c:v>2.63E-2</c:v>
                </c:pt>
                <c:pt idx="574">
                  <c:v>2.2200000000000001E-2</c:v>
                </c:pt>
                <c:pt idx="575">
                  <c:v>3.1899999999999998E-2</c:v>
                </c:pt>
                <c:pt idx="576">
                  <c:v>1.2699999999999999E-2</c:v>
                </c:pt>
                <c:pt idx="577">
                  <c:v>1.0999999999999999E-2</c:v>
                </c:pt>
                <c:pt idx="578">
                  <c:v>-1.2E-4</c:v>
                </c:pt>
                <c:pt idx="579">
                  <c:v>-5.1799999999999997E-3</c:v>
                </c:pt>
                <c:pt idx="580">
                  <c:v>-1.1599999999999999E-2</c:v>
                </c:pt>
                <c:pt idx="581">
                  <c:v>-1.89E-2</c:v>
                </c:pt>
                <c:pt idx="582">
                  <c:v>-2.3800000000000002E-2</c:v>
                </c:pt>
                <c:pt idx="583">
                  <c:v>-3.3599999999999998E-2</c:v>
                </c:pt>
                <c:pt idx="584">
                  <c:v>-1.8499999999999999E-2</c:v>
                </c:pt>
                <c:pt idx="585">
                  <c:v>-6.7200000000000003E-3</c:v>
                </c:pt>
                <c:pt idx="586">
                  <c:v>-7.6E-3</c:v>
                </c:pt>
                <c:pt idx="587">
                  <c:v>-4.5799999999999999E-3</c:v>
                </c:pt>
                <c:pt idx="588">
                  <c:v>-9.2200000000000008E-3</c:v>
                </c:pt>
                <c:pt idx="589">
                  <c:v>-5.3299999999999997E-3</c:v>
                </c:pt>
                <c:pt idx="590">
                  <c:v>4.4299999999999999E-3</c:v>
                </c:pt>
                <c:pt idx="591">
                  <c:v>-8.8699999999999994E-3</c:v>
                </c:pt>
                <c:pt idx="592">
                  <c:v>-1.49E-2</c:v>
                </c:pt>
                <c:pt idx="593">
                  <c:v>-1.44E-2</c:v>
                </c:pt>
                <c:pt idx="594">
                  <c:v>-2.75E-2</c:v>
                </c:pt>
                <c:pt idx="595">
                  <c:v>-2.9100000000000001E-2</c:v>
                </c:pt>
                <c:pt idx="596">
                  <c:v>-2.6499999999999999E-2</c:v>
                </c:pt>
                <c:pt idx="597">
                  <c:v>-2.4899999999999999E-2</c:v>
                </c:pt>
                <c:pt idx="598">
                  <c:v>-2.6700000000000001E-3</c:v>
                </c:pt>
                <c:pt idx="599">
                  <c:v>-1.83E-2</c:v>
                </c:pt>
                <c:pt idx="600">
                  <c:v>-2.5600000000000001E-2</c:v>
                </c:pt>
                <c:pt idx="601">
                  <c:v>-1.6500000000000001E-2</c:v>
                </c:pt>
                <c:pt idx="602">
                  <c:v>-1.12E-2</c:v>
                </c:pt>
                <c:pt idx="603">
                  <c:v>-1.2E-2</c:v>
                </c:pt>
                <c:pt idx="604">
                  <c:v>2.2000000000000001E-3</c:v>
                </c:pt>
                <c:pt idx="605">
                  <c:v>3.4E-5</c:v>
                </c:pt>
                <c:pt idx="606">
                  <c:v>3.4199999999999999E-3</c:v>
                </c:pt>
                <c:pt idx="607">
                  <c:v>-1.5299999999999999E-3</c:v>
                </c:pt>
                <c:pt idx="608">
                  <c:v>-5.6100000000000004E-3</c:v>
                </c:pt>
                <c:pt idx="609">
                  <c:v>1.15E-2</c:v>
                </c:pt>
                <c:pt idx="610">
                  <c:v>-3.0100000000000001E-3</c:v>
                </c:pt>
                <c:pt idx="611">
                  <c:v>-1.5699999999999999E-2</c:v>
                </c:pt>
                <c:pt idx="612">
                  <c:v>-2.3800000000000002E-2</c:v>
                </c:pt>
                <c:pt idx="613">
                  <c:v>-2.7799999999999998E-2</c:v>
                </c:pt>
                <c:pt idx="614">
                  <c:v>-1.5900000000000001E-2</c:v>
                </c:pt>
                <c:pt idx="615">
                  <c:v>-1.5800000000000002E-2</c:v>
                </c:pt>
                <c:pt idx="616">
                  <c:v>-2.35E-2</c:v>
                </c:pt>
                <c:pt idx="617">
                  <c:v>-2.0500000000000001E-2</c:v>
                </c:pt>
                <c:pt idx="618">
                  <c:v>-2.1100000000000001E-2</c:v>
                </c:pt>
                <c:pt idx="619">
                  <c:v>-6.1599999999999997E-3</c:v>
                </c:pt>
                <c:pt idx="620">
                  <c:v>-2.66E-3</c:v>
                </c:pt>
                <c:pt idx="621">
                  <c:v>-8.77E-3</c:v>
                </c:pt>
                <c:pt idx="622">
                  <c:v>-5.5900000000000004E-3</c:v>
                </c:pt>
                <c:pt idx="623">
                  <c:v>-3.7200000000000002E-3</c:v>
                </c:pt>
                <c:pt idx="624">
                  <c:v>-8.1499999999999993E-3</c:v>
                </c:pt>
                <c:pt idx="625">
                  <c:v>-7.4400000000000004E-3</c:v>
                </c:pt>
                <c:pt idx="626">
                  <c:v>-1.21E-2</c:v>
                </c:pt>
                <c:pt idx="627">
                  <c:v>-1.0200000000000001E-2</c:v>
                </c:pt>
                <c:pt idx="628">
                  <c:v>-2.31E-3</c:v>
                </c:pt>
                <c:pt idx="629">
                  <c:v>5.0200000000000002E-3</c:v>
                </c:pt>
                <c:pt idx="630">
                  <c:v>8.8599999999999998E-3</c:v>
                </c:pt>
                <c:pt idx="631">
                  <c:v>1.1900000000000001E-2</c:v>
                </c:pt>
                <c:pt idx="632">
                  <c:v>1.38E-2</c:v>
                </c:pt>
                <c:pt idx="633">
                  <c:v>9.3299999999999998E-3</c:v>
                </c:pt>
                <c:pt idx="634">
                  <c:v>1.18E-2</c:v>
                </c:pt>
                <c:pt idx="635">
                  <c:v>2.1499999999999998E-2</c:v>
                </c:pt>
                <c:pt idx="636">
                  <c:v>2.7400000000000001E-2</c:v>
                </c:pt>
                <c:pt idx="637">
                  <c:v>5.0099999999999999E-2</c:v>
                </c:pt>
                <c:pt idx="638">
                  <c:v>3.61E-2</c:v>
                </c:pt>
                <c:pt idx="639">
                  <c:v>3.5499999999999997E-2</c:v>
                </c:pt>
                <c:pt idx="640">
                  <c:v>4.4499999999999998E-2</c:v>
                </c:pt>
                <c:pt idx="641">
                  <c:v>3.2800000000000003E-2</c:v>
                </c:pt>
                <c:pt idx="642">
                  <c:v>2.6200000000000001E-2</c:v>
                </c:pt>
                <c:pt idx="643">
                  <c:v>2.2700000000000001E-2</c:v>
                </c:pt>
                <c:pt idx="644">
                  <c:v>2.4500000000000001E-2</c:v>
                </c:pt>
                <c:pt idx="645">
                  <c:v>1.7299999999999999E-2</c:v>
                </c:pt>
                <c:pt idx="646">
                  <c:v>8.7500000000000008E-3</c:v>
                </c:pt>
                <c:pt idx="647">
                  <c:v>9.8700000000000003E-3</c:v>
                </c:pt>
                <c:pt idx="648">
                  <c:v>1.9099999999999999E-2</c:v>
                </c:pt>
                <c:pt idx="649">
                  <c:v>3.9600000000000003E-2</c:v>
                </c:pt>
                <c:pt idx="650">
                  <c:v>3.7999999999999999E-2</c:v>
                </c:pt>
                <c:pt idx="651">
                  <c:v>4.0800000000000003E-2</c:v>
                </c:pt>
                <c:pt idx="652">
                  <c:v>3.6799999999999999E-2</c:v>
                </c:pt>
                <c:pt idx="653">
                  <c:v>4.7E-2</c:v>
                </c:pt>
                <c:pt idx="654">
                  <c:v>6.2899999999999998E-2</c:v>
                </c:pt>
                <c:pt idx="655">
                  <c:v>6.08E-2</c:v>
                </c:pt>
                <c:pt idx="656">
                  <c:v>3.78E-2</c:v>
                </c:pt>
                <c:pt idx="657">
                  <c:v>2.46E-2</c:v>
                </c:pt>
                <c:pt idx="658">
                  <c:v>2.8299999999999999E-2</c:v>
                </c:pt>
                <c:pt idx="659">
                  <c:v>4.2299999999999997E-2</c:v>
                </c:pt>
                <c:pt idx="660">
                  <c:v>2.7400000000000001E-2</c:v>
                </c:pt>
                <c:pt idx="661">
                  <c:v>1.5599999999999999E-2</c:v>
                </c:pt>
                <c:pt idx="662">
                  <c:v>1.4200000000000001E-2</c:v>
                </c:pt>
                <c:pt idx="663">
                  <c:v>3.0599999999999999E-2</c:v>
                </c:pt>
                <c:pt idx="664">
                  <c:v>5.4399999999999997E-2</c:v>
                </c:pt>
                <c:pt idx="665">
                  <c:v>4.4999999999999998E-2</c:v>
                </c:pt>
                <c:pt idx="666">
                  <c:v>4.3400000000000001E-2</c:v>
                </c:pt>
                <c:pt idx="667">
                  <c:v>6.4500000000000002E-2</c:v>
                </c:pt>
                <c:pt idx="668">
                  <c:v>8.6099999999999996E-2</c:v>
                </c:pt>
                <c:pt idx="669">
                  <c:v>7.46E-2</c:v>
                </c:pt>
                <c:pt idx="670">
                  <c:v>6.88E-2</c:v>
                </c:pt>
                <c:pt idx="671">
                  <c:v>6.0600000000000001E-2</c:v>
                </c:pt>
                <c:pt idx="672">
                  <c:v>4.7300000000000002E-2</c:v>
                </c:pt>
                <c:pt idx="673">
                  <c:v>4.2299999999999997E-2</c:v>
                </c:pt>
                <c:pt idx="674">
                  <c:v>2.3199999999999998E-2</c:v>
                </c:pt>
                <c:pt idx="675">
                  <c:v>3.3500000000000002E-2</c:v>
                </c:pt>
                <c:pt idx="676">
                  <c:v>3.4599999999999999E-2</c:v>
                </c:pt>
                <c:pt idx="677">
                  <c:v>4.4499999999999998E-2</c:v>
                </c:pt>
                <c:pt idx="678">
                  <c:v>5.4899999999999997E-2</c:v>
                </c:pt>
                <c:pt idx="679">
                  <c:v>5.5500000000000001E-2</c:v>
                </c:pt>
                <c:pt idx="680">
                  <c:v>5.1799999999999999E-2</c:v>
                </c:pt>
                <c:pt idx="681">
                  <c:v>2.7E-2</c:v>
                </c:pt>
                <c:pt idx="682">
                  <c:v>2.4399999999999999E-3</c:v>
                </c:pt>
                <c:pt idx="683">
                  <c:v>1.5800000000000002E-2</c:v>
                </c:pt>
                <c:pt idx="684">
                  <c:v>-7.1900000000000006E-2</c:v>
                </c:pt>
                <c:pt idx="685" formatCode="0.00E+00">
                  <c:v>9.0699999999999996E-5</c:v>
                </c:pt>
                <c:pt idx="686">
                  <c:v>6.8799999999999998E-3</c:v>
                </c:pt>
                <c:pt idx="687">
                  <c:v>1.37E-2</c:v>
                </c:pt>
                <c:pt idx="688">
                  <c:v>-2.8400000000000001E-3</c:v>
                </c:pt>
                <c:pt idx="689">
                  <c:v>7.0699999999999999E-3</c:v>
                </c:pt>
                <c:pt idx="690">
                  <c:v>3.4000000000000002E-2</c:v>
                </c:pt>
                <c:pt idx="691">
                  <c:v>5.3800000000000001E-2</c:v>
                </c:pt>
                <c:pt idx="692">
                  <c:v>4.7600000000000003E-2</c:v>
                </c:pt>
                <c:pt idx="693">
                  <c:v>2.7699999999999999E-2</c:v>
                </c:pt>
                <c:pt idx="694">
                  <c:v>1.09E-2</c:v>
                </c:pt>
                <c:pt idx="695">
                  <c:v>-1.11E-2</c:v>
                </c:pt>
                <c:pt idx="696">
                  <c:v>-2.9100000000000001E-2</c:v>
                </c:pt>
                <c:pt idx="697">
                  <c:v>-1.54E-2</c:v>
                </c:pt>
                <c:pt idx="698">
                  <c:v>-2.8400000000000002E-2</c:v>
                </c:pt>
                <c:pt idx="699">
                  <c:v>-3.5200000000000002E-2</c:v>
                </c:pt>
                <c:pt idx="700">
                  <c:v>-3.6700000000000003E-2</c:v>
                </c:pt>
                <c:pt idx="701">
                  <c:v>-3.85E-2</c:v>
                </c:pt>
                <c:pt idx="702">
                  <c:v>-2.4799999999999999E-2</c:v>
                </c:pt>
                <c:pt idx="703">
                  <c:v>-1.5E-3</c:v>
                </c:pt>
                <c:pt idx="704">
                  <c:v>-2.9399999999999999E-3</c:v>
                </c:pt>
                <c:pt idx="705">
                  <c:v>-7.8300000000000002E-3</c:v>
                </c:pt>
                <c:pt idx="706">
                  <c:v>-9.1000000000000004E-3</c:v>
                </c:pt>
                <c:pt idx="707">
                  <c:v>7.9000000000000001E-4</c:v>
                </c:pt>
                <c:pt idx="708">
                  <c:v>1.0699999999999999E-2</c:v>
                </c:pt>
                <c:pt idx="709">
                  <c:v>2.7099999999999999E-2</c:v>
                </c:pt>
                <c:pt idx="710">
                  <c:v>2.8199999999999999E-2</c:v>
                </c:pt>
                <c:pt idx="711">
                  <c:v>4.6199999999999998E-2</c:v>
                </c:pt>
                <c:pt idx="712">
                  <c:v>7.7100000000000002E-2</c:v>
                </c:pt>
                <c:pt idx="713">
                  <c:v>5.0999999999999997E-2</c:v>
                </c:pt>
                <c:pt idx="714">
                  <c:v>3.3500000000000002E-2</c:v>
                </c:pt>
                <c:pt idx="715">
                  <c:v>4.82E-2</c:v>
                </c:pt>
                <c:pt idx="716">
                  <c:v>7.0599999999999996E-2</c:v>
                </c:pt>
                <c:pt idx="717">
                  <c:v>6.2100000000000002E-2</c:v>
                </c:pt>
                <c:pt idx="718">
                  <c:v>5.7700000000000001E-2</c:v>
                </c:pt>
                <c:pt idx="719">
                  <c:v>5.8599999999999999E-2</c:v>
                </c:pt>
                <c:pt idx="720">
                  <c:v>3.0700000000000002E-2</c:v>
                </c:pt>
                <c:pt idx="721">
                  <c:v>4.2999999999999997E-2</c:v>
                </c:pt>
                <c:pt idx="722">
                  <c:v>3.1600000000000003E-2</c:v>
                </c:pt>
                <c:pt idx="723">
                  <c:v>3.2000000000000001E-2</c:v>
                </c:pt>
                <c:pt idx="724">
                  <c:v>-2.12E-2</c:v>
                </c:pt>
                <c:pt idx="725">
                  <c:v>-2.07E-2</c:v>
                </c:pt>
                <c:pt idx="726">
                  <c:v>8.0199999999999994E-3</c:v>
                </c:pt>
                <c:pt idx="727">
                  <c:v>3.3799999999999997E-2</c:v>
                </c:pt>
                <c:pt idx="728">
                  <c:v>3.3399999999999999E-2</c:v>
                </c:pt>
                <c:pt idx="729">
                  <c:v>3.2899999999999999E-2</c:v>
                </c:pt>
                <c:pt idx="730">
                  <c:v>0.14399999999999999</c:v>
                </c:pt>
                <c:pt idx="731">
                  <c:v>3.2099999999999997E-2</c:v>
                </c:pt>
                <c:pt idx="732">
                  <c:v>3.1600000000000003E-2</c:v>
                </c:pt>
                <c:pt idx="733">
                  <c:v>3.1199999999999999E-2</c:v>
                </c:pt>
                <c:pt idx="734">
                  <c:v>3.0700000000000002E-2</c:v>
                </c:pt>
                <c:pt idx="735">
                  <c:v>3.5900000000000001E-2</c:v>
                </c:pt>
                <c:pt idx="736">
                  <c:v>-3.0599999999999999E-2</c:v>
                </c:pt>
                <c:pt idx="737">
                  <c:v>-4.7800000000000002E-2</c:v>
                </c:pt>
                <c:pt idx="738">
                  <c:v>-5.6599999999999998E-2</c:v>
                </c:pt>
                <c:pt idx="739">
                  <c:v>-7.1300000000000002E-2</c:v>
                </c:pt>
                <c:pt idx="740">
                  <c:v>6.1800000000000001E-2</c:v>
                </c:pt>
                <c:pt idx="741">
                  <c:v>6.6900000000000001E-2</c:v>
                </c:pt>
                <c:pt idx="742">
                  <c:v>8.6400000000000005E-2</c:v>
                </c:pt>
                <c:pt idx="743">
                  <c:v>9.3100000000000002E-2</c:v>
                </c:pt>
                <c:pt idx="744">
                  <c:v>8.9399999999999993E-2</c:v>
                </c:pt>
                <c:pt idx="745">
                  <c:v>8.1799999999999998E-2</c:v>
                </c:pt>
                <c:pt idx="746">
                  <c:v>6.2300000000000001E-2</c:v>
                </c:pt>
                <c:pt idx="747">
                  <c:v>3.3099999999999997E-2</c:v>
                </c:pt>
                <c:pt idx="748">
                  <c:v>4.2700000000000004E-3</c:v>
                </c:pt>
                <c:pt idx="749">
                  <c:v>-3.8000000000000002E-4</c:v>
                </c:pt>
                <c:pt idx="750">
                  <c:v>-1.0699999999999999E-2</c:v>
                </c:pt>
                <c:pt idx="751">
                  <c:v>4.4299999999999999E-3</c:v>
                </c:pt>
                <c:pt idx="752">
                  <c:v>1.4999999999999999E-2</c:v>
                </c:pt>
                <c:pt idx="753">
                  <c:v>4.6100000000000002E-2</c:v>
                </c:pt>
                <c:pt idx="754">
                  <c:v>0.112</c:v>
                </c:pt>
                <c:pt idx="755">
                  <c:v>0.13</c:v>
                </c:pt>
                <c:pt idx="756">
                  <c:v>9.98E-2</c:v>
                </c:pt>
                <c:pt idx="757">
                  <c:v>9.7699999999999995E-2</c:v>
                </c:pt>
                <c:pt idx="758">
                  <c:v>0.11600000000000001</c:v>
                </c:pt>
                <c:pt idx="759">
                  <c:v>0.105</c:v>
                </c:pt>
                <c:pt idx="760">
                  <c:v>9.1700000000000004E-2</c:v>
                </c:pt>
                <c:pt idx="761">
                  <c:v>9.1200000000000003E-2</c:v>
                </c:pt>
                <c:pt idx="762">
                  <c:v>6.2300000000000001E-2</c:v>
                </c:pt>
                <c:pt idx="763">
                  <c:v>5.91E-2</c:v>
                </c:pt>
                <c:pt idx="764">
                  <c:v>8.3799999999999999E-2</c:v>
                </c:pt>
                <c:pt idx="765">
                  <c:v>5.2699999999999997E-2</c:v>
                </c:pt>
                <c:pt idx="766">
                  <c:v>1.83E-2</c:v>
                </c:pt>
                <c:pt idx="767">
                  <c:v>1.6999999999999999E-3</c:v>
                </c:pt>
                <c:pt idx="768">
                  <c:v>1.9699999999999999E-2</c:v>
                </c:pt>
                <c:pt idx="769">
                  <c:v>3.9899999999999998E-2</c:v>
                </c:pt>
                <c:pt idx="770">
                  <c:v>4.5199999999999997E-2</c:v>
                </c:pt>
                <c:pt idx="771">
                  <c:v>7.51E-2</c:v>
                </c:pt>
                <c:pt idx="772">
                  <c:v>8.9099999999999999E-2</c:v>
                </c:pt>
                <c:pt idx="773">
                  <c:v>0.106</c:v>
                </c:pt>
                <c:pt idx="774">
                  <c:v>4.3799999999999999E-2</c:v>
                </c:pt>
                <c:pt idx="775">
                  <c:v>5.7799999999999997E-2</c:v>
                </c:pt>
                <c:pt idx="776">
                  <c:v>4.5400000000000003E-2</c:v>
                </c:pt>
                <c:pt idx="777">
                  <c:v>3.73E-2</c:v>
                </c:pt>
                <c:pt idx="778">
                  <c:v>2.1299999999999999E-2</c:v>
                </c:pt>
                <c:pt idx="779">
                  <c:v>2.63E-2</c:v>
                </c:pt>
                <c:pt idx="780">
                  <c:v>2.9600000000000001E-2</c:v>
                </c:pt>
                <c:pt idx="781">
                  <c:v>3.3599999999999998E-2</c:v>
                </c:pt>
                <c:pt idx="782">
                  <c:v>4.2999999999999997E-2</c:v>
                </c:pt>
                <c:pt idx="783">
                  <c:v>6.8900000000000003E-2</c:v>
                </c:pt>
                <c:pt idx="784">
                  <c:v>7.2800000000000004E-2</c:v>
                </c:pt>
                <c:pt idx="785">
                  <c:v>6.8900000000000003E-2</c:v>
                </c:pt>
                <c:pt idx="786">
                  <c:v>6.7699999999999996E-2</c:v>
                </c:pt>
                <c:pt idx="787">
                  <c:v>6.8500000000000005E-2</c:v>
                </c:pt>
                <c:pt idx="788">
                  <c:v>7.4999999999999997E-2</c:v>
                </c:pt>
                <c:pt idx="789">
                  <c:v>7.6300000000000007E-2</c:v>
                </c:pt>
                <c:pt idx="790">
                  <c:v>5.7700000000000001E-2</c:v>
                </c:pt>
                <c:pt idx="791">
                  <c:v>6.5699999999999995E-2</c:v>
                </c:pt>
                <c:pt idx="792">
                  <c:v>7.9899999999999999E-2</c:v>
                </c:pt>
                <c:pt idx="793">
                  <c:v>7.6200000000000004E-2</c:v>
                </c:pt>
                <c:pt idx="794">
                  <c:v>7.2400000000000006E-2</c:v>
                </c:pt>
                <c:pt idx="795">
                  <c:v>7.0199999999999999E-2</c:v>
                </c:pt>
                <c:pt idx="796">
                  <c:v>6.8699999999999997E-2</c:v>
                </c:pt>
                <c:pt idx="797">
                  <c:v>7.1900000000000006E-2</c:v>
                </c:pt>
                <c:pt idx="798">
                  <c:v>7.2599999999999998E-2</c:v>
                </c:pt>
                <c:pt idx="799">
                  <c:v>6.5799999999999997E-2</c:v>
                </c:pt>
                <c:pt idx="800">
                  <c:v>5.7299999999999997E-2</c:v>
                </c:pt>
                <c:pt idx="801">
                  <c:v>5.4199999999999998E-2</c:v>
                </c:pt>
                <c:pt idx="802">
                  <c:v>5.4399999999999997E-2</c:v>
                </c:pt>
                <c:pt idx="803">
                  <c:v>5.6300000000000003E-2</c:v>
                </c:pt>
                <c:pt idx="804">
                  <c:v>4.8599999999999997E-2</c:v>
                </c:pt>
                <c:pt idx="805">
                  <c:v>3.1099999999999999E-2</c:v>
                </c:pt>
                <c:pt idx="806">
                  <c:v>3.2800000000000003E-2</c:v>
                </c:pt>
                <c:pt idx="807">
                  <c:v>4.5699999999999998E-2</c:v>
                </c:pt>
                <c:pt idx="808">
                  <c:v>5.2999999999999999E-2</c:v>
                </c:pt>
                <c:pt idx="809">
                  <c:v>4.1599999999999998E-2</c:v>
                </c:pt>
                <c:pt idx="810">
                  <c:v>3.5400000000000001E-2</c:v>
                </c:pt>
                <c:pt idx="811">
                  <c:v>4.8800000000000003E-2</c:v>
                </c:pt>
                <c:pt idx="812">
                  <c:v>6.3899999999999998E-2</c:v>
                </c:pt>
                <c:pt idx="813">
                  <c:v>6.3799999999999996E-2</c:v>
                </c:pt>
                <c:pt idx="814">
                  <c:v>5.5199999999999999E-2</c:v>
                </c:pt>
                <c:pt idx="815">
                  <c:v>4.7199999999999999E-2</c:v>
                </c:pt>
                <c:pt idx="816">
                  <c:v>5.6000000000000001E-2</c:v>
                </c:pt>
                <c:pt idx="817">
                  <c:v>7.2900000000000006E-2</c:v>
                </c:pt>
                <c:pt idx="818">
                  <c:v>7.7299999999999994E-2</c:v>
                </c:pt>
                <c:pt idx="819">
                  <c:v>0.08</c:v>
                </c:pt>
                <c:pt idx="820">
                  <c:v>8.7599999999999997E-2</c:v>
                </c:pt>
                <c:pt idx="821">
                  <c:v>8.8800000000000004E-2</c:v>
                </c:pt>
                <c:pt idx="822">
                  <c:v>9.2200000000000004E-2</c:v>
                </c:pt>
                <c:pt idx="823">
                  <c:v>9.8500000000000004E-2</c:v>
                </c:pt>
                <c:pt idx="824">
                  <c:v>0.10100000000000001</c:v>
                </c:pt>
                <c:pt idx="825">
                  <c:v>8.8400000000000006E-2</c:v>
                </c:pt>
                <c:pt idx="826">
                  <c:v>8.7800000000000003E-2</c:v>
                </c:pt>
                <c:pt idx="827">
                  <c:v>8.7599999999999997E-2</c:v>
                </c:pt>
                <c:pt idx="828">
                  <c:v>9.8299999999999998E-2</c:v>
                </c:pt>
                <c:pt idx="829">
                  <c:v>0.13100000000000001</c:v>
                </c:pt>
                <c:pt idx="830">
                  <c:v>0.13500000000000001</c:v>
                </c:pt>
                <c:pt idx="831">
                  <c:v>0.125</c:v>
                </c:pt>
                <c:pt idx="832">
                  <c:v>0.13400000000000001</c:v>
                </c:pt>
                <c:pt idx="833">
                  <c:v>0.13800000000000001</c:v>
                </c:pt>
                <c:pt idx="834">
                  <c:v>0.14299999999999999</c:v>
                </c:pt>
                <c:pt idx="835">
                  <c:v>0.14399999999999999</c:v>
                </c:pt>
                <c:pt idx="836">
                  <c:v>8.7400000000000005E-2</c:v>
                </c:pt>
                <c:pt idx="837">
                  <c:v>8.3099999999999993E-2</c:v>
                </c:pt>
                <c:pt idx="838">
                  <c:v>6.5000000000000002E-2</c:v>
                </c:pt>
                <c:pt idx="839">
                  <c:v>5.2200000000000003E-2</c:v>
                </c:pt>
                <c:pt idx="840">
                  <c:v>5.1700000000000003E-2</c:v>
                </c:pt>
                <c:pt idx="841">
                  <c:v>5.2400000000000002E-2</c:v>
                </c:pt>
                <c:pt idx="842">
                  <c:v>5.5100000000000003E-2</c:v>
                </c:pt>
                <c:pt idx="843">
                  <c:v>6.7699999999999996E-2</c:v>
                </c:pt>
                <c:pt idx="844">
                  <c:v>7.4499999999999997E-2</c:v>
                </c:pt>
                <c:pt idx="845">
                  <c:v>9.9099999999999994E-2</c:v>
                </c:pt>
                <c:pt idx="846">
                  <c:v>0.10199999999999999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00-4329-8445-F908C5F47173}"/>
            </c:ext>
          </c:extLst>
        </c:ser>
        <c:ser>
          <c:idx val="0"/>
          <c:order val="1"/>
          <c:tx>
            <c:strRef>
              <c:f>data!$C$1</c:f>
              <c:strCache>
                <c:ptCount val="1"/>
                <c:pt idx="0">
                  <c:v>Washington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20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E1DA-4211-A37A-D34DE4E703AC}"/>
              </c:ext>
            </c:extLst>
          </c:dPt>
          <c:dPt>
            <c:idx val="20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7C4A-41EA-994D-45EE2A638264}"/>
              </c:ext>
            </c:extLst>
          </c:dPt>
          <c:dLbls>
            <c:dLbl>
              <c:idx val="846"/>
              <c:layout>
                <c:manualLayout>
                  <c:x val="-5.6944444444444443E-2"/>
                  <c:y val="-0.1151960784313725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WA Current</a:t>
                    </a:r>
                    <a:br>
                      <a:rPr lang="en-US" dirty="0"/>
                    </a:br>
                    <a:fld id="{93790F05-561D-47F2-B4A8-4A2410E4741D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E5C-4366-988D-8285F5153C2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data!$A$2:$A$848</c:f>
              <c:numCache>
                <c:formatCode>m/d/yyyy</c:formatCode>
                <c:ptCount val="847"/>
                <c:pt idx="0">
                  <c:v>43843</c:v>
                </c:pt>
                <c:pt idx="1">
                  <c:v>43844</c:v>
                </c:pt>
                <c:pt idx="2">
                  <c:v>43845</c:v>
                </c:pt>
                <c:pt idx="3">
                  <c:v>43846</c:v>
                </c:pt>
                <c:pt idx="4">
                  <c:v>43847</c:v>
                </c:pt>
                <c:pt idx="5">
                  <c:v>43848</c:v>
                </c:pt>
                <c:pt idx="6">
                  <c:v>43849</c:v>
                </c:pt>
                <c:pt idx="7">
                  <c:v>43850</c:v>
                </c:pt>
                <c:pt idx="8">
                  <c:v>43851</c:v>
                </c:pt>
                <c:pt idx="9">
                  <c:v>43852</c:v>
                </c:pt>
                <c:pt idx="10">
                  <c:v>43853</c:v>
                </c:pt>
                <c:pt idx="11">
                  <c:v>43854</c:v>
                </c:pt>
                <c:pt idx="12">
                  <c:v>43855</c:v>
                </c:pt>
                <c:pt idx="13">
                  <c:v>43856</c:v>
                </c:pt>
                <c:pt idx="14">
                  <c:v>43857</c:v>
                </c:pt>
                <c:pt idx="15">
                  <c:v>43858</c:v>
                </c:pt>
                <c:pt idx="16">
                  <c:v>43859</c:v>
                </c:pt>
                <c:pt idx="17">
                  <c:v>43860</c:v>
                </c:pt>
                <c:pt idx="18">
                  <c:v>43861</c:v>
                </c:pt>
                <c:pt idx="19">
                  <c:v>43862</c:v>
                </c:pt>
                <c:pt idx="20">
                  <c:v>43863</c:v>
                </c:pt>
                <c:pt idx="21">
                  <c:v>43864</c:v>
                </c:pt>
                <c:pt idx="22">
                  <c:v>43865</c:v>
                </c:pt>
                <c:pt idx="23">
                  <c:v>43866</c:v>
                </c:pt>
                <c:pt idx="24">
                  <c:v>43867</c:v>
                </c:pt>
                <c:pt idx="25">
                  <c:v>43868</c:v>
                </c:pt>
                <c:pt idx="26">
                  <c:v>43869</c:v>
                </c:pt>
                <c:pt idx="27">
                  <c:v>43870</c:v>
                </c:pt>
                <c:pt idx="28">
                  <c:v>43871</c:v>
                </c:pt>
                <c:pt idx="29">
                  <c:v>43872</c:v>
                </c:pt>
                <c:pt idx="30">
                  <c:v>43873</c:v>
                </c:pt>
                <c:pt idx="31">
                  <c:v>43874</c:v>
                </c:pt>
                <c:pt idx="32">
                  <c:v>43875</c:v>
                </c:pt>
                <c:pt idx="33">
                  <c:v>43876</c:v>
                </c:pt>
                <c:pt idx="34">
                  <c:v>43877</c:v>
                </c:pt>
                <c:pt idx="35">
                  <c:v>43878</c:v>
                </c:pt>
                <c:pt idx="36">
                  <c:v>43879</c:v>
                </c:pt>
                <c:pt idx="37">
                  <c:v>43880</c:v>
                </c:pt>
                <c:pt idx="38">
                  <c:v>43881</c:v>
                </c:pt>
                <c:pt idx="39">
                  <c:v>43882</c:v>
                </c:pt>
                <c:pt idx="40">
                  <c:v>43883</c:v>
                </c:pt>
                <c:pt idx="41">
                  <c:v>43884</c:v>
                </c:pt>
                <c:pt idx="42">
                  <c:v>43885</c:v>
                </c:pt>
                <c:pt idx="43">
                  <c:v>43886</c:v>
                </c:pt>
                <c:pt idx="44">
                  <c:v>43887</c:v>
                </c:pt>
                <c:pt idx="45">
                  <c:v>43888</c:v>
                </c:pt>
                <c:pt idx="46">
                  <c:v>43889</c:v>
                </c:pt>
                <c:pt idx="47">
                  <c:v>43890</c:v>
                </c:pt>
                <c:pt idx="48">
                  <c:v>43891</c:v>
                </c:pt>
                <c:pt idx="49">
                  <c:v>43892</c:v>
                </c:pt>
                <c:pt idx="50">
                  <c:v>43893</c:v>
                </c:pt>
                <c:pt idx="51">
                  <c:v>43894</c:v>
                </c:pt>
                <c:pt idx="52">
                  <c:v>43895</c:v>
                </c:pt>
                <c:pt idx="53">
                  <c:v>43896</c:v>
                </c:pt>
                <c:pt idx="54">
                  <c:v>43897</c:v>
                </c:pt>
                <c:pt idx="55">
                  <c:v>43898</c:v>
                </c:pt>
                <c:pt idx="56">
                  <c:v>43899</c:v>
                </c:pt>
                <c:pt idx="57">
                  <c:v>43900</c:v>
                </c:pt>
                <c:pt idx="58">
                  <c:v>43901</c:v>
                </c:pt>
                <c:pt idx="59">
                  <c:v>43902</c:v>
                </c:pt>
                <c:pt idx="60">
                  <c:v>43903</c:v>
                </c:pt>
                <c:pt idx="61">
                  <c:v>43904</c:v>
                </c:pt>
                <c:pt idx="62">
                  <c:v>43905</c:v>
                </c:pt>
                <c:pt idx="63">
                  <c:v>43906</c:v>
                </c:pt>
                <c:pt idx="64">
                  <c:v>43907</c:v>
                </c:pt>
                <c:pt idx="65">
                  <c:v>43908</c:v>
                </c:pt>
                <c:pt idx="66">
                  <c:v>43909</c:v>
                </c:pt>
                <c:pt idx="67">
                  <c:v>43910</c:v>
                </c:pt>
                <c:pt idx="68">
                  <c:v>43911</c:v>
                </c:pt>
                <c:pt idx="69">
                  <c:v>43912</c:v>
                </c:pt>
                <c:pt idx="70">
                  <c:v>43913</c:v>
                </c:pt>
                <c:pt idx="71">
                  <c:v>43914</c:v>
                </c:pt>
                <c:pt idx="72">
                  <c:v>43915</c:v>
                </c:pt>
                <c:pt idx="73">
                  <c:v>43916</c:v>
                </c:pt>
                <c:pt idx="74">
                  <c:v>43917</c:v>
                </c:pt>
                <c:pt idx="75">
                  <c:v>43918</c:v>
                </c:pt>
                <c:pt idx="76">
                  <c:v>43919</c:v>
                </c:pt>
                <c:pt idx="77">
                  <c:v>43920</c:v>
                </c:pt>
                <c:pt idx="78">
                  <c:v>43921</c:v>
                </c:pt>
                <c:pt idx="79">
                  <c:v>43922</c:v>
                </c:pt>
                <c:pt idx="80">
                  <c:v>43923</c:v>
                </c:pt>
                <c:pt idx="81">
                  <c:v>43924</c:v>
                </c:pt>
                <c:pt idx="82">
                  <c:v>43925</c:v>
                </c:pt>
                <c:pt idx="83">
                  <c:v>43926</c:v>
                </c:pt>
                <c:pt idx="84">
                  <c:v>43927</c:v>
                </c:pt>
                <c:pt idx="85">
                  <c:v>43928</c:v>
                </c:pt>
                <c:pt idx="86">
                  <c:v>43929</c:v>
                </c:pt>
                <c:pt idx="87">
                  <c:v>43930</c:v>
                </c:pt>
                <c:pt idx="88">
                  <c:v>43931</c:v>
                </c:pt>
                <c:pt idx="89">
                  <c:v>43932</c:v>
                </c:pt>
                <c:pt idx="90">
                  <c:v>43933</c:v>
                </c:pt>
                <c:pt idx="91">
                  <c:v>43934</c:v>
                </c:pt>
                <c:pt idx="92">
                  <c:v>43935</c:v>
                </c:pt>
                <c:pt idx="93">
                  <c:v>43936</c:v>
                </c:pt>
                <c:pt idx="94">
                  <c:v>43937</c:v>
                </c:pt>
                <c:pt idx="95">
                  <c:v>43938</c:v>
                </c:pt>
                <c:pt idx="96">
                  <c:v>43939</c:v>
                </c:pt>
                <c:pt idx="97">
                  <c:v>43940</c:v>
                </c:pt>
                <c:pt idx="98">
                  <c:v>43941</c:v>
                </c:pt>
                <c:pt idx="99">
                  <c:v>43942</c:v>
                </c:pt>
                <c:pt idx="100">
                  <c:v>43943</c:v>
                </c:pt>
                <c:pt idx="101">
                  <c:v>43944</c:v>
                </c:pt>
                <c:pt idx="102">
                  <c:v>43945</c:v>
                </c:pt>
                <c:pt idx="103">
                  <c:v>43946</c:v>
                </c:pt>
                <c:pt idx="104">
                  <c:v>43947</c:v>
                </c:pt>
                <c:pt idx="105">
                  <c:v>43948</c:v>
                </c:pt>
                <c:pt idx="106">
                  <c:v>43949</c:v>
                </c:pt>
                <c:pt idx="107">
                  <c:v>43950</c:v>
                </c:pt>
                <c:pt idx="108">
                  <c:v>43951</c:v>
                </c:pt>
                <c:pt idx="109">
                  <c:v>43952</c:v>
                </c:pt>
                <c:pt idx="110">
                  <c:v>43953</c:v>
                </c:pt>
                <c:pt idx="111">
                  <c:v>43954</c:v>
                </c:pt>
                <c:pt idx="112">
                  <c:v>43955</c:v>
                </c:pt>
                <c:pt idx="113">
                  <c:v>43956</c:v>
                </c:pt>
                <c:pt idx="114">
                  <c:v>43957</c:v>
                </c:pt>
                <c:pt idx="115">
                  <c:v>43958</c:v>
                </c:pt>
                <c:pt idx="116">
                  <c:v>43959</c:v>
                </c:pt>
                <c:pt idx="117">
                  <c:v>43960</c:v>
                </c:pt>
                <c:pt idx="118">
                  <c:v>43961</c:v>
                </c:pt>
                <c:pt idx="119">
                  <c:v>43962</c:v>
                </c:pt>
                <c:pt idx="120">
                  <c:v>43963</c:v>
                </c:pt>
                <c:pt idx="121">
                  <c:v>43964</c:v>
                </c:pt>
                <c:pt idx="122">
                  <c:v>43965</c:v>
                </c:pt>
                <c:pt idx="123">
                  <c:v>43966</c:v>
                </c:pt>
                <c:pt idx="124">
                  <c:v>43967</c:v>
                </c:pt>
                <c:pt idx="125">
                  <c:v>43968</c:v>
                </c:pt>
                <c:pt idx="126">
                  <c:v>43969</c:v>
                </c:pt>
                <c:pt idx="127">
                  <c:v>43970</c:v>
                </c:pt>
                <c:pt idx="128">
                  <c:v>43971</c:v>
                </c:pt>
                <c:pt idx="129">
                  <c:v>43972</c:v>
                </c:pt>
                <c:pt idx="130">
                  <c:v>43973</c:v>
                </c:pt>
                <c:pt idx="131">
                  <c:v>43974</c:v>
                </c:pt>
                <c:pt idx="132">
                  <c:v>43975</c:v>
                </c:pt>
                <c:pt idx="133">
                  <c:v>43976</c:v>
                </c:pt>
                <c:pt idx="134">
                  <c:v>43977</c:v>
                </c:pt>
                <c:pt idx="135">
                  <c:v>43978</c:v>
                </c:pt>
                <c:pt idx="136">
                  <c:v>43979</c:v>
                </c:pt>
                <c:pt idx="137">
                  <c:v>43980</c:v>
                </c:pt>
                <c:pt idx="138">
                  <c:v>43981</c:v>
                </c:pt>
                <c:pt idx="139">
                  <c:v>43982</c:v>
                </c:pt>
                <c:pt idx="140">
                  <c:v>43983</c:v>
                </c:pt>
                <c:pt idx="141">
                  <c:v>43984</c:v>
                </c:pt>
                <c:pt idx="142">
                  <c:v>43985</c:v>
                </c:pt>
                <c:pt idx="143">
                  <c:v>43986</c:v>
                </c:pt>
                <c:pt idx="144">
                  <c:v>43987</c:v>
                </c:pt>
                <c:pt idx="145">
                  <c:v>43988</c:v>
                </c:pt>
                <c:pt idx="146">
                  <c:v>43989</c:v>
                </c:pt>
                <c:pt idx="147">
                  <c:v>43990</c:v>
                </c:pt>
                <c:pt idx="148">
                  <c:v>43991</c:v>
                </c:pt>
                <c:pt idx="149">
                  <c:v>43992</c:v>
                </c:pt>
                <c:pt idx="150">
                  <c:v>43993</c:v>
                </c:pt>
                <c:pt idx="151">
                  <c:v>43994</c:v>
                </c:pt>
                <c:pt idx="152">
                  <c:v>43995</c:v>
                </c:pt>
                <c:pt idx="153">
                  <c:v>43996</c:v>
                </c:pt>
                <c:pt idx="154">
                  <c:v>43997</c:v>
                </c:pt>
                <c:pt idx="155">
                  <c:v>43998</c:v>
                </c:pt>
                <c:pt idx="156">
                  <c:v>43999</c:v>
                </c:pt>
                <c:pt idx="157">
                  <c:v>44000</c:v>
                </c:pt>
                <c:pt idx="158">
                  <c:v>44001</c:v>
                </c:pt>
                <c:pt idx="159">
                  <c:v>44002</c:v>
                </c:pt>
                <c:pt idx="160">
                  <c:v>44003</c:v>
                </c:pt>
                <c:pt idx="161">
                  <c:v>44004</c:v>
                </c:pt>
                <c:pt idx="162">
                  <c:v>44005</c:v>
                </c:pt>
                <c:pt idx="163">
                  <c:v>44006</c:v>
                </c:pt>
                <c:pt idx="164">
                  <c:v>44007</c:v>
                </c:pt>
                <c:pt idx="165">
                  <c:v>44008</c:v>
                </c:pt>
                <c:pt idx="166">
                  <c:v>44009</c:v>
                </c:pt>
                <c:pt idx="167">
                  <c:v>44010</c:v>
                </c:pt>
                <c:pt idx="168">
                  <c:v>44011</c:v>
                </c:pt>
                <c:pt idx="169">
                  <c:v>44012</c:v>
                </c:pt>
                <c:pt idx="170">
                  <c:v>44013</c:v>
                </c:pt>
                <c:pt idx="171">
                  <c:v>44014</c:v>
                </c:pt>
                <c:pt idx="172">
                  <c:v>44015</c:v>
                </c:pt>
                <c:pt idx="173">
                  <c:v>44016</c:v>
                </c:pt>
                <c:pt idx="174">
                  <c:v>44017</c:v>
                </c:pt>
                <c:pt idx="175">
                  <c:v>44018</c:v>
                </c:pt>
                <c:pt idx="176">
                  <c:v>44019</c:v>
                </c:pt>
                <c:pt idx="177">
                  <c:v>44020</c:v>
                </c:pt>
                <c:pt idx="178">
                  <c:v>44021</c:v>
                </c:pt>
                <c:pt idx="179">
                  <c:v>44022</c:v>
                </c:pt>
                <c:pt idx="180">
                  <c:v>44023</c:v>
                </c:pt>
                <c:pt idx="181">
                  <c:v>44024</c:v>
                </c:pt>
                <c:pt idx="182">
                  <c:v>44025</c:v>
                </c:pt>
                <c:pt idx="183">
                  <c:v>44026</c:v>
                </c:pt>
                <c:pt idx="184">
                  <c:v>44027</c:v>
                </c:pt>
                <c:pt idx="185">
                  <c:v>44028</c:v>
                </c:pt>
                <c:pt idx="186">
                  <c:v>44029</c:v>
                </c:pt>
                <c:pt idx="187">
                  <c:v>44030</c:v>
                </c:pt>
                <c:pt idx="188">
                  <c:v>44031</c:v>
                </c:pt>
                <c:pt idx="189">
                  <c:v>44032</c:v>
                </c:pt>
                <c:pt idx="190">
                  <c:v>44033</c:v>
                </c:pt>
                <c:pt idx="191">
                  <c:v>44034</c:v>
                </c:pt>
                <c:pt idx="192">
                  <c:v>44035</c:v>
                </c:pt>
                <c:pt idx="193">
                  <c:v>44036</c:v>
                </c:pt>
                <c:pt idx="194">
                  <c:v>44037</c:v>
                </c:pt>
                <c:pt idx="195">
                  <c:v>44038</c:v>
                </c:pt>
                <c:pt idx="196">
                  <c:v>44039</c:v>
                </c:pt>
                <c:pt idx="197">
                  <c:v>44040</c:v>
                </c:pt>
                <c:pt idx="198">
                  <c:v>44041</c:v>
                </c:pt>
                <c:pt idx="199">
                  <c:v>44042</c:v>
                </c:pt>
                <c:pt idx="200">
                  <c:v>44043</c:v>
                </c:pt>
                <c:pt idx="201">
                  <c:v>44044</c:v>
                </c:pt>
                <c:pt idx="202">
                  <c:v>44045</c:v>
                </c:pt>
                <c:pt idx="203">
                  <c:v>44046</c:v>
                </c:pt>
                <c:pt idx="204">
                  <c:v>44047</c:v>
                </c:pt>
                <c:pt idx="205">
                  <c:v>44048</c:v>
                </c:pt>
                <c:pt idx="206">
                  <c:v>44049</c:v>
                </c:pt>
                <c:pt idx="207">
                  <c:v>44050</c:v>
                </c:pt>
                <c:pt idx="208">
                  <c:v>44051</c:v>
                </c:pt>
                <c:pt idx="209">
                  <c:v>44052</c:v>
                </c:pt>
                <c:pt idx="210">
                  <c:v>44053</c:v>
                </c:pt>
                <c:pt idx="211">
                  <c:v>44054</c:v>
                </c:pt>
                <c:pt idx="212">
                  <c:v>44055</c:v>
                </c:pt>
                <c:pt idx="213">
                  <c:v>44056</c:v>
                </c:pt>
                <c:pt idx="214">
                  <c:v>44057</c:v>
                </c:pt>
                <c:pt idx="215">
                  <c:v>44058</c:v>
                </c:pt>
                <c:pt idx="216">
                  <c:v>44059</c:v>
                </c:pt>
                <c:pt idx="217">
                  <c:v>44060</c:v>
                </c:pt>
                <c:pt idx="218">
                  <c:v>44061</c:v>
                </c:pt>
                <c:pt idx="219">
                  <c:v>44062</c:v>
                </c:pt>
                <c:pt idx="220">
                  <c:v>44063</c:v>
                </c:pt>
                <c:pt idx="221">
                  <c:v>44064</c:v>
                </c:pt>
                <c:pt idx="222">
                  <c:v>44065</c:v>
                </c:pt>
                <c:pt idx="223">
                  <c:v>44066</c:v>
                </c:pt>
                <c:pt idx="224">
                  <c:v>44067</c:v>
                </c:pt>
                <c:pt idx="225">
                  <c:v>44068</c:v>
                </c:pt>
                <c:pt idx="226">
                  <c:v>44069</c:v>
                </c:pt>
                <c:pt idx="227">
                  <c:v>44070</c:v>
                </c:pt>
                <c:pt idx="228">
                  <c:v>44071</c:v>
                </c:pt>
                <c:pt idx="229">
                  <c:v>44072</c:v>
                </c:pt>
                <c:pt idx="230">
                  <c:v>44073</c:v>
                </c:pt>
                <c:pt idx="231">
                  <c:v>44074</c:v>
                </c:pt>
                <c:pt idx="232">
                  <c:v>44075</c:v>
                </c:pt>
                <c:pt idx="233">
                  <c:v>44076</c:v>
                </c:pt>
                <c:pt idx="234">
                  <c:v>44077</c:v>
                </c:pt>
                <c:pt idx="235">
                  <c:v>44078</c:v>
                </c:pt>
                <c:pt idx="236">
                  <c:v>44079</c:v>
                </c:pt>
                <c:pt idx="237">
                  <c:v>44080</c:v>
                </c:pt>
                <c:pt idx="238">
                  <c:v>44081</c:v>
                </c:pt>
                <c:pt idx="239">
                  <c:v>44082</c:v>
                </c:pt>
                <c:pt idx="240">
                  <c:v>44083</c:v>
                </c:pt>
                <c:pt idx="241">
                  <c:v>44084</c:v>
                </c:pt>
                <c:pt idx="242">
                  <c:v>44085</c:v>
                </c:pt>
                <c:pt idx="243">
                  <c:v>44086</c:v>
                </c:pt>
                <c:pt idx="244">
                  <c:v>44087</c:v>
                </c:pt>
                <c:pt idx="245">
                  <c:v>44088</c:v>
                </c:pt>
                <c:pt idx="246">
                  <c:v>44089</c:v>
                </c:pt>
                <c:pt idx="247">
                  <c:v>44090</c:v>
                </c:pt>
                <c:pt idx="248">
                  <c:v>44091</c:v>
                </c:pt>
                <c:pt idx="249">
                  <c:v>44092</c:v>
                </c:pt>
                <c:pt idx="250">
                  <c:v>44093</c:v>
                </c:pt>
                <c:pt idx="251">
                  <c:v>44094</c:v>
                </c:pt>
                <c:pt idx="252">
                  <c:v>44095</c:v>
                </c:pt>
                <c:pt idx="253">
                  <c:v>44096</c:v>
                </c:pt>
                <c:pt idx="254">
                  <c:v>44097</c:v>
                </c:pt>
                <c:pt idx="255">
                  <c:v>44098</c:v>
                </c:pt>
                <c:pt idx="256">
                  <c:v>44099</c:v>
                </c:pt>
                <c:pt idx="257">
                  <c:v>44100</c:v>
                </c:pt>
                <c:pt idx="258">
                  <c:v>44101</c:v>
                </c:pt>
                <c:pt idx="259">
                  <c:v>44102</c:v>
                </c:pt>
                <c:pt idx="260">
                  <c:v>44103</c:v>
                </c:pt>
                <c:pt idx="261">
                  <c:v>44104</c:v>
                </c:pt>
                <c:pt idx="262">
                  <c:v>44105</c:v>
                </c:pt>
                <c:pt idx="263">
                  <c:v>44106</c:v>
                </c:pt>
                <c:pt idx="264">
                  <c:v>44107</c:v>
                </c:pt>
                <c:pt idx="265">
                  <c:v>44108</c:v>
                </c:pt>
                <c:pt idx="266">
                  <c:v>44109</c:v>
                </c:pt>
                <c:pt idx="267">
                  <c:v>44110</c:v>
                </c:pt>
                <c:pt idx="268">
                  <c:v>44111</c:v>
                </c:pt>
                <c:pt idx="269">
                  <c:v>44112</c:v>
                </c:pt>
                <c:pt idx="270">
                  <c:v>44113</c:v>
                </c:pt>
                <c:pt idx="271">
                  <c:v>44114</c:v>
                </c:pt>
                <c:pt idx="272">
                  <c:v>44115</c:v>
                </c:pt>
                <c:pt idx="273">
                  <c:v>44116</c:v>
                </c:pt>
                <c:pt idx="274">
                  <c:v>44117</c:v>
                </c:pt>
                <c:pt idx="275">
                  <c:v>44118</c:v>
                </c:pt>
                <c:pt idx="276">
                  <c:v>44119</c:v>
                </c:pt>
                <c:pt idx="277">
                  <c:v>44120</c:v>
                </c:pt>
                <c:pt idx="278">
                  <c:v>44121</c:v>
                </c:pt>
                <c:pt idx="279">
                  <c:v>44122</c:v>
                </c:pt>
                <c:pt idx="280">
                  <c:v>44123</c:v>
                </c:pt>
                <c:pt idx="281">
                  <c:v>44124</c:v>
                </c:pt>
                <c:pt idx="282">
                  <c:v>44125</c:v>
                </c:pt>
                <c:pt idx="283">
                  <c:v>44126</c:v>
                </c:pt>
                <c:pt idx="284">
                  <c:v>44127</c:v>
                </c:pt>
                <c:pt idx="285">
                  <c:v>44128</c:v>
                </c:pt>
                <c:pt idx="286">
                  <c:v>44129</c:v>
                </c:pt>
                <c:pt idx="287">
                  <c:v>44130</c:v>
                </c:pt>
                <c:pt idx="288">
                  <c:v>44131</c:v>
                </c:pt>
                <c:pt idx="289">
                  <c:v>44132</c:v>
                </c:pt>
                <c:pt idx="290">
                  <c:v>44133</c:v>
                </c:pt>
                <c:pt idx="291">
                  <c:v>44134</c:v>
                </c:pt>
                <c:pt idx="292">
                  <c:v>44135</c:v>
                </c:pt>
                <c:pt idx="293">
                  <c:v>44136</c:v>
                </c:pt>
                <c:pt idx="294">
                  <c:v>44137</c:v>
                </c:pt>
                <c:pt idx="295">
                  <c:v>44138</c:v>
                </c:pt>
                <c:pt idx="296">
                  <c:v>44139</c:v>
                </c:pt>
                <c:pt idx="297">
                  <c:v>44140</c:v>
                </c:pt>
                <c:pt idx="298">
                  <c:v>44141</c:v>
                </c:pt>
                <c:pt idx="299">
                  <c:v>44142</c:v>
                </c:pt>
                <c:pt idx="300">
                  <c:v>44143</c:v>
                </c:pt>
                <c:pt idx="301">
                  <c:v>44144</c:v>
                </c:pt>
                <c:pt idx="302">
                  <c:v>44145</c:v>
                </c:pt>
                <c:pt idx="303">
                  <c:v>44146</c:v>
                </c:pt>
                <c:pt idx="304">
                  <c:v>44147</c:v>
                </c:pt>
                <c:pt idx="305">
                  <c:v>44148</c:v>
                </c:pt>
                <c:pt idx="306">
                  <c:v>44149</c:v>
                </c:pt>
                <c:pt idx="307">
                  <c:v>44150</c:v>
                </c:pt>
                <c:pt idx="308">
                  <c:v>44151</c:v>
                </c:pt>
                <c:pt idx="309">
                  <c:v>44152</c:v>
                </c:pt>
                <c:pt idx="310">
                  <c:v>44153</c:v>
                </c:pt>
                <c:pt idx="311">
                  <c:v>44154</c:v>
                </c:pt>
                <c:pt idx="312">
                  <c:v>44155</c:v>
                </c:pt>
                <c:pt idx="313">
                  <c:v>44156</c:v>
                </c:pt>
                <c:pt idx="314">
                  <c:v>44157</c:v>
                </c:pt>
                <c:pt idx="315">
                  <c:v>44158</c:v>
                </c:pt>
                <c:pt idx="316">
                  <c:v>44159</c:v>
                </c:pt>
                <c:pt idx="317">
                  <c:v>44160</c:v>
                </c:pt>
                <c:pt idx="318">
                  <c:v>44161</c:v>
                </c:pt>
                <c:pt idx="319">
                  <c:v>44162</c:v>
                </c:pt>
                <c:pt idx="320">
                  <c:v>44163</c:v>
                </c:pt>
                <c:pt idx="321">
                  <c:v>44164</c:v>
                </c:pt>
                <c:pt idx="322">
                  <c:v>44165</c:v>
                </c:pt>
                <c:pt idx="323">
                  <c:v>44166</c:v>
                </c:pt>
                <c:pt idx="324">
                  <c:v>44167</c:v>
                </c:pt>
                <c:pt idx="325">
                  <c:v>44168</c:v>
                </c:pt>
                <c:pt idx="326">
                  <c:v>44169</c:v>
                </c:pt>
                <c:pt idx="327">
                  <c:v>44170</c:v>
                </c:pt>
                <c:pt idx="328">
                  <c:v>44171</c:v>
                </c:pt>
                <c:pt idx="329">
                  <c:v>44172</c:v>
                </c:pt>
                <c:pt idx="330">
                  <c:v>44173</c:v>
                </c:pt>
                <c:pt idx="331">
                  <c:v>44174</c:v>
                </c:pt>
                <c:pt idx="332">
                  <c:v>44175</c:v>
                </c:pt>
                <c:pt idx="333">
                  <c:v>44176</c:v>
                </c:pt>
                <c:pt idx="334">
                  <c:v>44177</c:v>
                </c:pt>
                <c:pt idx="335">
                  <c:v>44178</c:v>
                </c:pt>
                <c:pt idx="336">
                  <c:v>44179</c:v>
                </c:pt>
                <c:pt idx="337">
                  <c:v>44180</c:v>
                </c:pt>
                <c:pt idx="338">
                  <c:v>44181</c:v>
                </c:pt>
                <c:pt idx="339">
                  <c:v>44182</c:v>
                </c:pt>
                <c:pt idx="340">
                  <c:v>44183</c:v>
                </c:pt>
                <c:pt idx="341">
                  <c:v>44184</c:v>
                </c:pt>
                <c:pt idx="342">
                  <c:v>44185</c:v>
                </c:pt>
                <c:pt idx="343">
                  <c:v>44186</c:v>
                </c:pt>
                <c:pt idx="344">
                  <c:v>44187</c:v>
                </c:pt>
                <c:pt idx="345">
                  <c:v>44188</c:v>
                </c:pt>
                <c:pt idx="346">
                  <c:v>44189</c:v>
                </c:pt>
                <c:pt idx="347">
                  <c:v>44190</c:v>
                </c:pt>
                <c:pt idx="348">
                  <c:v>44191</c:v>
                </c:pt>
                <c:pt idx="349">
                  <c:v>44192</c:v>
                </c:pt>
                <c:pt idx="350">
                  <c:v>44193</c:v>
                </c:pt>
                <c:pt idx="351">
                  <c:v>44194</c:v>
                </c:pt>
                <c:pt idx="352">
                  <c:v>44195</c:v>
                </c:pt>
                <c:pt idx="353">
                  <c:v>44196</c:v>
                </c:pt>
                <c:pt idx="354">
                  <c:v>44197</c:v>
                </c:pt>
                <c:pt idx="355">
                  <c:v>44198</c:v>
                </c:pt>
                <c:pt idx="356">
                  <c:v>44199</c:v>
                </c:pt>
                <c:pt idx="357">
                  <c:v>44200</c:v>
                </c:pt>
                <c:pt idx="358">
                  <c:v>44201</c:v>
                </c:pt>
                <c:pt idx="359">
                  <c:v>44202</c:v>
                </c:pt>
                <c:pt idx="360">
                  <c:v>44203</c:v>
                </c:pt>
                <c:pt idx="361">
                  <c:v>44204</c:v>
                </c:pt>
                <c:pt idx="362">
                  <c:v>44205</c:v>
                </c:pt>
                <c:pt idx="363">
                  <c:v>44206</c:v>
                </c:pt>
                <c:pt idx="364">
                  <c:v>44207</c:v>
                </c:pt>
                <c:pt idx="365">
                  <c:v>44208</c:v>
                </c:pt>
                <c:pt idx="366">
                  <c:v>44209</c:v>
                </c:pt>
                <c:pt idx="367">
                  <c:v>44210</c:v>
                </c:pt>
                <c:pt idx="368">
                  <c:v>44211</c:v>
                </c:pt>
                <c:pt idx="369">
                  <c:v>44212</c:v>
                </c:pt>
                <c:pt idx="370">
                  <c:v>44213</c:v>
                </c:pt>
                <c:pt idx="371">
                  <c:v>44214</c:v>
                </c:pt>
                <c:pt idx="372">
                  <c:v>44215</c:v>
                </c:pt>
                <c:pt idx="373">
                  <c:v>44216</c:v>
                </c:pt>
                <c:pt idx="374">
                  <c:v>44217</c:v>
                </c:pt>
                <c:pt idx="375">
                  <c:v>44218</c:v>
                </c:pt>
                <c:pt idx="376">
                  <c:v>44219</c:v>
                </c:pt>
                <c:pt idx="377">
                  <c:v>44220</c:v>
                </c:pt>
                <c:pt idx="378">
                  <c:v>44221</c:v>
                </c:pt>
                <c:pt idx="379">
                  <c:v>44222</c:v>
                </c:pt>
                <c:pt idx="380">
                  <c:v>44223</c:v>
                </c:pt>
                <c:pt idx="381">
                  <c:v>44224</c:v>
                </c:pt>
                <c:pt idx="382">
                  <c:v>44225</c:v>
                </c:pt>
                <c:pt idx="383">
                  <c:v>44226</c:v>
                </c:pt>
                <c:pt idx="384">
                  <c:v>44227</c:v>
                </c:pt>
                <c:pt idx="385">
                  <c:v>44228</c:v>
                </c:pt>
                <c:pt idx="386">
                  <c:v>44229</c:v>
                </c:pt>
                <c:pt idx="387">
                  <c:v>44230</c:v>
                </c:pt>
                <c:pt idx="388">
                  <c:v>44231</c:v>
                </c:pt>
                <c:pt idx="389">
                  <c:v>44232</c:v>
                </c:pt>
                <c:pt idx="390">
                  <c:v>44233</c:v>
                </c:pt>
                <c:pt idx="391">
                  <c:v>44234</c:v>
                </c:pt>
                <c:pt idx="392">
                  <c:v>44235</c:v>
                </c:pt>
                <c:pt idx="393">
                  <c:v>44236</c:v>
                </c:pt>
                <c:pt idx="394">
                  <c:v>44237</c:v>
                </c:pt>
                <c:pt idx="395">
                  <c:v>44238</c:v>
                </c:pt>
                <c:pt idx="396">
                  <c:v>44239</c:v>
                </c:pt>
                <c:pt idx="397">
                  <c:v>44240</c:v>
                </c:pt>
                <c:pt idx="398">
                  <c:v>44241</c:v>
                </c:pt>
                <c:pt idx="399">
                  <c:v>44242</c:v>
                </c:pt>
                <c:pt idx="400">
                  <c:v>44243</c:v>
                </c:pt>
                <c:pt idx="401">
                  <c:v>44244</c:v>
                </c:pt>
                <c:pt idx="402">
                  <c:v>44245</c:v>
                </c:pt>
                <c:pt idx="403">
                  <c:v>44246</c:v>
                </c:pt>
                <c:pt idx="404">
                  <c:v>44247</c:v>
                </c:pt>
                <c:pt idx="405">
                  <c:v>44248</c:v>
                </c:pt>
                <c:pt idx="406">
                  <c:v>44249</c:v>
                </c:pt>
                <c:pt idx="407">
                  <c:v>44250</c:v>
                </c:pt>
                <c:pt idx="408">
                  <c:v>44251</c:v>
                </c:pt>
                <c:pt idx="409">
                  <c:v>44252</c:v>
                </c:pt>
                <c:pt idx="410">
                  <c:v>44253</c:v>
                </c:pt>
                <c:pt idx="411">
                  <c:v>44254</c:v>
                </c:pt>
                <c:pt idx="412">
                  <c:v>44255</c:v>
                </c:pt>
                <c:pt idx="413">
                  <c:v>44256</c:v>
                </c:pt>
                <c:pt idx="414">
                  <c:v>44257</c:v>
                </c:pt>
                <c:pt idx="415">
                  <c:v>44258</c:v>
                </c:pt>
                <c:pt idx="416">
                  <c:v>44259</c:v>
                </c:pt>
                <c:pt idx="417">
                  <c:v>44260</c:v>
                </c:pt>
                <c:pt idx="418">
                  <c:v>44261</c:v>
                </c:pt>
                <c:pt idx="419">
                  <c:v>44262</c:v>
                </c:pt>
                <c:pt idx="420">
                  <c:v>44263</c:v>
                </c:pt>
                <c:pt idx="421">
                  <c:v>44264</c:v>
                </c:pt>
                <c:pt idx="422">
                  <c:v>44265</c:v>
                </c:pt>
                <c:pt idx="423">
                  <c:v>44266</c:v>
                </c:pt>
                <c:pt idx="424">
                  <c:v>44267</c:v>
                </c:pt>
                <c:pt idx="425">
                  <c:v>44268</c:v>
                </c:pt>
                <c:pt idx="426">
                  <c:v>44269</c:v>
                </c:pt>
                <c:pt idx="427">
                  <c:v>44270</c:v>
                </c:pt>
                <c:pt idx="428">
                  <c:v>44271</c:v>
                </c:pt>
                <c:pt idx="429">
                  <c:v>44272</c:v>
                </c:pt>
                <c:pt idx="430">
                  <c:v>44273</c:v>
                </c:pt>
                <c:pt idx="431">
                  <c:v>44274</c:v>
                </c:pt>
                <c:pt idx="432">
                  <c:v>44275</c:v>
                </c:pt>
                <c:pt idx="433">
                  <c:v>44276</c:v>
                </c:pt>
                <c:pt idx="434">
                  <c:v>44277</c:v>
                </c:pt>
                <c:pt idx="435">
                  <c:v>44278</c:v>
                </c:pt>
                <c:pt idx="436">
                  <c:v>44279</c:v>
                </c:pt>
                <c:pt idx="437">
                  <c:v>44280</c:v>
                </c:pt>
                <c:pt idx="438">
                  <c:v>44281</c:v>
                </c:pt>
                <c:pt idx="439">
                  <c:v>44282</c:v>
                </c:pt>
                <c:pt idx="440">
                  <c:v>44283</c:v>
                </c:pt>
                <c:pt idx="441">
                  <c:v>44284</c:v>
                </c:pt>
                <c:pt idx="442">
                  <c:v>44285</c:v>
                </c:pt>
                <c:pt idx="443">
                  <c:v>44286</c:v>
                </c:pt>
                <c:pt idx="444">
                  <c:v>44287</c:v>
                </c:pt>
                <c:pt idx="445">
                  <c:v>44288</c:v>
                </c:pt>
                <c:pt idx="446">
                  <c:v>44289</c:v>
                </c:pt>
                <c:pt idx="447">
                  <c:v>44290</c:v>
                </c:pt>
                <c:pt idx="448">
                  <c:v>44291</c:v>
                </c:pt>
                <c:pt idx="449">
                  <c:v>44292</c:v>
                </c:pt>
                <c:pt idx="450">
                  <c:v>44293</c:v>
                </c:pt>
                <c:pt idx="451">
                  <c:v>44294</c:v>
                </c:pt>
                <c:pt idx="452">
                  <c:v>44295</c:v>
                </c:pt>
                <c:pt idx="453">
                  <c:v>44296</c:v>
                </c:pt>
                <c:pt idx="454">
                  <c:v>44297</c:v>
                </c:pt>
                <c:pt idx="455">
                  <c:v>44298</c:v>
                </c:pt>
                <c:pt idx="456">
                  <c:v>44299</c:v>
                </c:pt>
                <c:pt idx="457">
                  <c:v>44300</c:v>
                </c:pt>
                <c:pt idx="458">
                  <c:v>44301</c:v>
                </c:pt>
                <c:pt idx="459">
                  <c:v>44302</c:v>
                </c:pt>
                <c:pt idx="460">
                  <c:v>44303</c:v>
                </c:pt>
                <c:pt idx="461">
                  <c:v>44304</c:v>
                </c:pt>
                <c:pt idx="462">
                  <c:v>44305</c:v>
                </c:pt>
                <c:pt idx="463">
                  <c:v>44306</c:v>
                </c:pt>
                <c:pt idx="464">
                  <c:v>44307</c:v>
                </c:pt>
                <c:pt idx="465">
                  <c:v>44308</c:v>
                </c:pt>
                <c:pt idx="466">
                  <c:v>44309</c:v>
                </c:pt>
                <c:pt idx="467">
                  <c:v>44310</c:v>
                </c:pt>
                <c:pt idx="468">
                  <c:v>44311</c:v>
                </c:pt>
                <c:pt idx="469">
                  <c:v>44312</c:v>
                </c:pt>
                <c:pt idx="470">
                  <c:v>44313</c:v>
                </c:pt>
                <c:pt idx="471">
                  <c:v>44314</c:v>
                </c:pt>
                <c:pt idx="472">
                  <c:v>44315</c:v>
                </c:pt>
                <c:pt idx="473">
                  <c:v>44316</c:v>
                </c:pt>
                <c:pt idx="474">
                  <c:v>44317</c:v>
                </c:pt>
                <c:pt idx="475">
                  <c:v>44318</c:v>
                </c:pt>
                <c:pt idx="476">
                  <c:v>44319</c:v>
                </c:pt>
                <c:pt idx="477">
                  <c:v>44320</c:v>
                </c:pt>
                <c:pt idx="478">
                  <c:v>44321</c:v>
                </c:pt>
                <c:pt idx="479">
                  <c:v>44322</c:v>
                </c:pt>
                <c:pt idx="480">
                  <c:v>44323</c:v>
                </c:pt>
                <c:pt idx="481">
                  <c:v>44324</c:v>
                </c:pt>
                <c:pt idx="482">
                  <c:v>44325</c:v>
                </c:pt>
                <c:pt idx="483">
                  <c:v>44326</c:v>
                </c:pt>
                <c:pt idx="484">
                  <c:v>44327</c:v>
                </c:pt>
                <c:pt idx="485">
                  <c:v>44328</c:v>
                </c:pt>
                <c:pt idx="486">
                  <c:v>44329</c:v>
                </c:pt>
                <c:pt idx="487">
                  <c:v>44330</c:v>
                </c:pt>
                <c:pt idx="488">
                  <c:v>44331</c:v>
                </c:pt>
                <c:pt idx="489">
                  <c:v>44332</c:v>
                </c:pt>
                <c:pt idx="490">
                  <c:v>44333</c:v>
                </c:pt>
                <c:pt idx="491">
                  <c:v>44334</c:v>
                </c:pt>
                <c:pt idx="492">
                  <c:v>44335</c:v>
                </c:pt>
                <c:pt idx="493">
                  <c:v>44336</c:v>
                </c:pt>
                <c:pt idx="494">
                  <c:v>44337</c:v>
                </c:pt>
                <c:pt idx="495">
                  <c:v>44338</c:v>
                </c:pt>
                <c:pt idx="496">
                  <c:v>44339</c:v>
                </c:pt>
                <c:pt idx="497">
                  <c:v>44340</c:v>
                </c:pt>
                <c:pt idx="498">
                  <c:v>44341</c:v>
                </c:pt>
                <c:pt idx="499">
                  <c:v>44342</c:v>
                </c:pt>
                <c:pt idx="500">
                  <c:v>44343</c:v>
                </c:pt>
                <c:pt idx="501">
                  <c:v>44344</c:v>
                </c:pt>
                <c:pt idx="502">
                  <c:v>44345</c:v>
                </c:pt>
                <c:pt idx="503">
                  <c:v>44346</c:v>
                </c:pt>
                <c:pt idx="504">
                  <c:v>44347</c:v>
                </c:pt>
                <c:pt idx="505">
                  <c:v>44348</c:v>
                </c:pt>
                <c:pt idx="506">
                  <c:v>44349</c:v>
                </c:pt>
                <c:pt idx="507">
                  <c:v>44350</c:v>
                </c:pt>
                <c:pt idx="508">
                  <c:v>44351</c:v>
                </c:pt>
                <c:pt idx="509">
                  <c:v>44352</c:v>
                </c:pt>
                <c:pt idx="510">
                  <c:v>44353</c:v>
                </c:pt>
                <c:pt idx="511">
                  <c:v>44354</c:v>
                </c:pt>
                <c:pt idx="512">
                  <c:v>44355</c:v>
                </c:pt>
                <c:pt idx="513">
                  <c:v>44356</c:v>
                </c:pt>
                <c:pt idx="514">
                  <c:v>44357</c:v>
                </c:pt>
                <c:pt idx="515">
                  <c:v>44358</c:v>
                </c:pt>
                <c:pt idx="516">
                  <c:v>44359</c:v>
                </c:pt>
                <c:pt idx="517">
                  <c:v>44360</c:v>
                </c:pt>
                <c:pt idx="518">
                  <c:v>44361</c:v>
                </c:pt>
                <c:pt idx="519">
                  <c:v>44362</c:v>
                </c:pt>
                <c:pt idx="520">
                  <c:v>44363</c:v>
                </c:pt>
                <c:pt idx="521">
                  <c:v>44364</c:v>
                </c:pt>
                <c:pt idx="522">
                  <c:v>44365</c:v>
                </c:pt>
                <c:pt idx="523">
                  <c:v>44366</c:v>
                </c:pt>
                <c:pt idx="524">
                  <c:v>44367</c:v>
                </c:pt>
                <c:pt idx="525">
                  <c:v>44368</c:v>
                </c:pt>
                <c:pt idx="526">
                  <c:v>44369</c:v>
                </c:pt>
                <c:pt idx="527">
                  <c:v>44370</c:v>
                </c:pt>
                <c:pt idx="528">
                  <c:v>44371</c:v>
                </c:pt>
                <c:pt idx="529">
                  <c:v>44372</c:v>
                </c:pt>
                <c:pt idx="530">
                  <c:v>44373</c:v>
                </c:pt>
                <c:pt idx="531">
                  <c:v>44374</c:v>
                </c:pt>
                <c:pt idx="532">
                  <c:v>44375</c:v>
                </c:pt>
                <c:pt idx="533">
                  <c:v>44376</c:v>
                </c:pt>
                <c:pt idx="534">
                  <c:v>44377</c:v>
                </c:pt>
                <c:pt idx="535">
                  <c:v>44378</c:v>
                </c:pt>
                <c:pt idx="536">
                  <c:v>44379</c:v>
                </c:pt>
                <c:pt idx="537">
                  <c:v>44380</c:v>
                </c:pt>
                <c:pt idx="538">
                  <c:v>44381</c:v>
                </c:pt>
                <c:pt idx="539">
                  <c:v>44382</c:v>
                </c:pt>
                <c:pt idx="540">
                  <c:v>44383</c:v>
                </c:pt>
                <c:pt idx="541">
                  <c:v>44384</c:v>
                </c:pt>
                <c:pt idx="542">
                  <c:v>44385</c:v>
                </c:pt>
                <c:pt idx="543">
                  <c:v>44386</c:v>
                </c:pt>
                <c:pt idx="544">
                  <c:v>44387</c:v>
                </c:pt>
                <c:pt idx="545">
                  <c:v>44388</c:v>
                </c:pt>
                <c:pt idx="546">
                  <c:v>44389</c:v>
                </c:pt>
                <c:pt idx="547">
                  <c:v>44390</c:v>
                </c:pt>
                <c:pt idx="548">
                  <c:v>44391</c:v>
                </c:pt>
                <c:pt idx="549">
                  <c:v>44392</c:v>
                </c:pt>
                <c:pt idx="550">
                  <c:v>44393</c:v>
                </c:pt>
                <c:pt idx="551">
                  <c:v>44394</c:v>
                </c:pt>
                <c:pt idx="552">
                  <c:v>44395</c:v>
                </c:pt>
                <c:pt idx="553">
                  <c:v>44396</c:v>
                </c:pt>
                <c:pt idx="554">
                  <c:v>44397</c:v>
                </c:pt>
                <c:pt idx="555">
                  <c:v>44398</c:v>
                </c:pt>
                <c:pt idx="556">
                  <c:v>44399</c:v>
                </c:pt>
                <c:pt idx="557">
                  <c:v>44400</c:v>
                </c:pt>
                <c:pt idx="558">
                  <c:v>44401</c:v>
                </c:pt>
                <c:pt idx="559">
                  <c:v>44402</c:v>
                </c:pt>
                <c:pt idx="560">
                  <c:v>44403</c:v>
                </c:pt>
                <c:pt idx="561">
                  <c:v>44404</c:v>
                </c:pt>
                <c:pt idx="562">
                  <c:v>44405</c:v>
                </c:pt>
                <c:pt idx="563">
                  <c:v>44406</c:v>
                </c:pt>
                <c:pt idx="564">
                  <c:v>44407</c:v>
                </c:pt>
                <c:pt idx="565">
                  <c:v>44408</c:v>
                </c:pt>
                <c:pt idx="566">
                  <c:v>44409</c:v>
                </c:pt>
                <c:pt idx="567">
                  <c:v>44410</c:v>
                </c:pt>
                <c:pt idx="568">
                  <c:v>44411</c:v>
                </c:pt>
                <c:pt idx="569">
                  <c:v>44412</c:v>
                </c:pt>
                <c:pt idx="570">
                  <c:v>44413</c:v>
                </c:pt>
                <c:pt idx="571">
                  <c:v>44414</c:v>
                </c:pt>
                <c:pt idx="572">
                  <c:v>44415</c:v>
                </c:pt>
                <c:pt idx="573">
                  <c:v>44416</c:v>
                </c:pt>
                <c:pt idx="574">
                  <c:v>44417</c:v>
                </c:pt>
                <c:pt idx="575">
                  <c:v>44418</c:v>
                </c:pt>
                <c:pt idx="576">
                  <c:v>44419</c:v>
                </c:pt>
                <c:pt idx="577">
                  <c:v>44420</c:v>
                </c:pt>
                <c:pt idx="578">
                  <c:v>44421</c:v>
                </c:pt>
                <c:pt idx="579">
                  <c:v>44422</c:v>
                </c:pt>
                <c:pt idx="580">
                  <c:v>44423</c:v>
                </c:pt>
                <c:pt idx="581">
                  <c:v>44424</c:v>
                </c:pt>
                <c:pt idx="582">
                  <c:v>44425</c:v>
                </c:pt>
                <c:pt idx="583">
                  <c:v>44426</c:v>
                </c:pt>
                <c:pt idx="584">
                  <c:v>44427</c:v>
                </c:pt>
                <c:pt idx="585">
                  <c:v>44428</c:v>
                </c:pt>
                <c:pt idx="586">
                  <c:v>44429</c:v>
                </c:pt>
                <c:pt idx="587">
                  <c:v>44430</c:v>
                </c:pt>
                <c:pt idx="588">
                  <c:v>44431</c:v>
                </c:pt>
                <c:pt idx="589">
                  <c:v>44432</c:v>
                </c:pt>
                <c:pt idx="590">
                  <c:v>44433</c:v>
                </c:pt>
                <c:pt idx="591">
                  <c:v>44434</c:v>
                </c:pt>
                <c:pt idx="592">
                  <c:v>44435</c:v>
                </c:pt>
                <c:pt idx="593">
                  <c:v>44436</c:v>
                </c:pt>
                <c:pt idx="594">
                  <c:v>44437</c:v>
                </c:pt>
                <c:pt idx="595">
                  <c:v>44438</c:v>
                </c:pt>
                <c:pt idx="596">
                  <c:v>44439</c:v>
                </c:pt>
                <c:pt idx="597">
                  <c:v>44440</c:v>
                </c:pt>
                <c:pt idx="598">
                  <c:v>44441</c:v>
                </c:pt>
                <c:pt idx="599">
                  <c:v>44442</c:v>
                </c:pt>
                <c:pt idx="600">
                  <c:v>44443</c:v>
                </c:pt>
                <c:pt idx="601">
                  <c:v>44444</c:v>
                </c:pt>
                <c:pt idx="602">
                  <c:v>44445</c:v>
                </c:pt>
                <c:pt idx="603">
                  <c:v>44446</c:v>
                </c:pt>
                <c:pt idx="604">
                  <c:v>44447</c:v>
                </c:pt>
                <c:pt idx="605">
                  <c:v>44448</c:v>
                </c:pt>
                <c:pt idx="606">
                  <c:v>44449</c:v>
                </c:pt>
                <c:pt idx="607">
                  <c:v>44450</c:v>
                </c:pt>
                <c:pt idx="608">
                  <c:v>44451</c:v>
                </c:pt>
                <c:pt idx="609">
                  <c:v>44452</c:v>
                </c:pt>
                <c:pt idx="610">
                  <c:v>44453</c:v>
                </c:pt>
                <c:pt idx="611">
                  <c:v>44454</c:v>
                </c:pt>
                <c:pt idx="612">
                  <c:v>44455</c:v>
                </c:pt>
                <c:pt idx="613">
                  <c:v>44456</c:v>
                </c:pt>
                <c:pt idx="614">
                  <c:v>44457</c:v>
                </c:pt>
                <c:pt idx="615">
                  <c:v>44458</c:v>
                </c:pt>
                <c:pt idx="616">
                  <c:v>44459</c:v>
                </c:pt>
                <c:pt idx="617">
                  <c:v>44460</c:v>
                </c:pt>
                <c:pt idx="618">
                  <c:v>44461</c:v>
                </c:pt>
                <c:pt idx="619">
                  <c:v>44462</c:v>
                </c:pt>
                <c:pt idx="620">
                  <c:v>44463</c:v>
                </c:pt>
                <c:pt idx="621">
                  <c:v>44464</c:v>
                </c:pt>
                <c:pt idx="622">
                  <c:v>44465</c:v>
                </c:pt>
                <c:pt idx="623">
                  <c:v>44466</c:v>
                </c:pt>
                <c:pt idx="624">
                  <c:v>44467</c:v>
                </c:pt>
                <c:pt idx="625">
                  <c:v>44468</c:v>
                </c:pt>
                <c:pt idx="626">
                  <c:v>44469</c:v>
                </c:pt>
                <c:pt idx="627">
                  <c:v>44470</c:v>
                </c:pt>
                <c:pt idx="628">
                  <c:v>44471</c:v>
                </c:pt>
                <c:pt idx="629">
                  <c:v>44472</c:v>
                </c:pt>
                <c:pt idx="630">
                  <c:v>44473</c:v>
                </c:pt>
                <c:pt idx="631">
                  <c:v>44474</c:v>
                </c:pt>
                <c:pt idx="632">
                  <c:v>44475</c:v>
                </c:pt>
                <c:pt idx="633">
                  <c:v>44476</c:v>
                </c:pt>
                <c:pt idx="634">
                  <c:v>44477</c:v>
                </c:pt>
                <c:pt idx="635">
                  <c:v>44478</c:v>
                </c:pt>
                <c:pt idx="636">
                  <c:v>44479</c:v>
                </c:pt>
                <c:pt idx="637">
                  <c:v>44480</c:v>
                </c:pt>
                <c:pt idx="638">
                  <c:v>44481</c:v>
                </c:pt>
                <c:pt idx="639">
                  <c:v>44482</c:v>
                </c:pt>
                <c:pt idx="640">
                  <c:v>44483</c:v>
                </c:pt>
                <c:pt idx="641">
                  <c:v>44484</c:v>
                </c:pt>
                <c:pt idx="642">
                  <c:v>44485</c:v>
                </c:pt>
                <c:pt idx="643">
                  <c:v>44486</c:v>
                </c:pt>
                <c:pt idx="644">
                  <c:v>44487</c:v>
                </c:pt>
                <c:pt idx="645">
                  <c:v>44488</c:v>
                </c:pt>
                <c:pt idx="646">
                  <c:v>44489</c:v>
                </c:pt>
                <c:pt idx="647">
                  <c:v>44490</c:v>
                </c:pt>
                <c:pt idx="648">
                  <c:v>44491</c:v>
                </c:pt>
                <c:pt idx="649">
                  <c:v>44492</c:v>
                </c:pt>
                <c:pt idx="650">
                  <c:v>44493</c:v>
                </c:pt>
                <c:pt idx="651">
                  <c:v>44494</c:v>
                </c:pt>
                <c:pt idx="652">
                  <c:v>44495</c:v>
                </c:pt>
                <c:pt idx="653">
                  <c:v>44496</c:v>
                </c:pt>
                <c:pt idx="654">
                  <c:v>44497</c:v>
                </c:pt>
                <c:pt idx="655">
                  <c:v>44498</c:v>
                </c:pt>
                <c:pt idx="656">
                  <c:v>44499</c:v>
                </c:pt>
                <c:pt idx="657">
                  <c:v>44500</c:v>
                </c:pt>
                <c:pt idx="658">
                  <c:v>44501</c:v>
                </c:pt>
                <c:pt idx="659">
                  <c:v>44502</c:v>
                </c:pt>
                <c:pt idx="660">
                  <c:v>44503</c:v>
                </c:pt>
                <c:pt idx="661">
                  <c:v>44504</c:v>
                </c:pt>
                <c:pt idx="662">
                  <c:v>44505</c:v>
                </c:pt>
                <c:pt idx="663">
                  <c:v>44506</c:v>
                </c:pt>
                <c:pt idx="664">
                  <c:v>44507</c:v>
                </c:pt>
                <c:pt idx="665">
                  <c:v>44508</c:v>
                </c:pt>
                <c:pt idx="666">
                  <c:v>44509</c:v>
                </c:pt>
                <c:pt idx="667">
                  <c:v>44510</c:v>
                </c:pt>
                <c:pt idx="668">
                  <c:v>44511</c:v>
                </c:pt>
                <c:pt idx="669">
                  <c:v>44512</c:v>
                </c:pt>
                <c:pt idx="670">
                  <c:v>44513</c:v>
                </c:pt>
                <c:pt idx="671">
                  <c:v>44514</c:v>
                </c:pt>
                <c:pt idx="672">
                  <c:v>44515</c:v>
                </c:pt>
                <c:pt idx="673">
                  <c:v>44516</c:v>
                </c:pt>
                <c:pt idx="674">
                  <c:v>44517</c:v>
                </c:pt>
                <c:pt idx="675">
                  <c:v>44518</c:v>
                </c:pt>
                <c:pt idx="676">
                  <c:v>44519</c:v>
                </c:pt>
                <c:pt idx="677">
                  <c:v>44520</c:v>
                </c:pt>
                <c:pt idx="678">
                  <c:v>44521</c:v>
                </c:pt>
                <c:pt idx="679">
                  <c:v>44522</c:v>
                </c:pt>
                <c:pt idx="680">
                  <c:v>44523</c:v>
                </c:pt>
                <c:pt idx="681">
                  <c:v>44524</c:v>
                </c:pt>
                <c:pt idx="682">
                  <c:v>44525</c:v>
                </c:pt>
                <c:pt idx="683">
                  <c:v>44526</c:v>
                </c:pt>
                <c:pt idx="684">
                  <c:v>44527</c:v>
                </c:pt>
                <c:pt idx="685">
                  <c:v>44528</c:v>
                </c:pt>
                <c:pt idx="686">
                  <c:v>44529</c:v>
                </c:pt>
                <c:pt idx="687">
                  <c:v>44530</c:v>
                </c:pt>
                <c:pt idx="688">
                  <c:v>44531</c:v>
                </c:pt>
                <c:pt idx="689">
                  <c:v>44532</c:v>
                </c:pt>
                <c:pt idx="690">
                  <c:v>44533</c:v>
                </c:pt>
                <c:pt idx="691">
                  <c:v>44534</c:v>
                </c:pt>
                <c:pt idx="692">
                  <c:v>44535</c:v>
                </c:pt>
                <c:pt idx="693">
                  <c:v>44536</c:v>
                </c:pt>
                <c:pt idx="694">
                  <c:v>44537</c:v>
                </c:pt>
                <c:pt idx="695">
                  <c:v>44538</c:v>
                </c:pt>
                <c:pt idx="696">
                  <c:v>44539</c:v>
                </c:pt>
                <c:pt idx="697">
                  <c:v>44540</c:v>
                </c:pt>
                <c:pt idx="698">
                  <c:v>44541</c:v>
                </c:pt>
                <c:pt idx="699">
                  <c:v>44542</c:v>
                </c:pt>
                <c:pt idx="700">
                  <c:v>44543</c:v>
                </c:pt>
                <c:pt idx="701">
                  <c:v>44544</c:v>
                </c:pt>
                <c:pt idx="702">
                  <c:v>44545</c:v>
                </c:pt>
                <c:pt idx="703">
                  <c:v>44546</c:v>
                </c:pt>
                <c:pt idx="704">
                  <c:v>44547</c:v>
                </c:pt>
                <c:pt idx="705">
                  <c:v>44548</c:v>
                </c:pt>
                <c:pt idx="706">
                  <c:v>44549</c:v>
                </c:pt>
                <c:pt idx="707">
                  <c:v>44550</c:v>
                </c:pt>
                <c:pt idx="708">
                  <c:v>44551</c:v>
                </c:pt>
                <c:pt idx="709">
                  <c:v>44552</c:v>
                </c:pt>
                <c:pt idx="710">
                  <c:v>44553</c:v>
                </c:pt>
                <c:pt idx="711">
                  <c:v>44554</c:v>
                </c:pt>
                <c:pt idx="712">
                  <c:v>44555</c:v>
                </c:pt>
                <c:pt idx="713">
                  <c:v>44556</c:v>
                </c:pt>
                <c:pt idx="714">
                  <c:v>44557</c:v>
                </c:pt>
                <c:pt idx="715">
                  <c:v>44558</c:v>
                </c:pt>
                <c:pt idx="716">
                  <c:v>44559</c:v>
                </c:pt>
                <c:pt idx="717">
                  <c:v>44560</c:v>
                </c:pt>
                <c:pt idx="718">
                  <c:v>44561</c:v>
                </c:pt>
                <c:pt idx="719">
                  <c:v>44562</c:v>
                </c:pt>
                <c:pt idx="720">
                  <c:v>44563</c:v>
                </c:pt>
                <c:pt idx="721">
                  <c:v>44564</c:v>
                </c:pt>
                <c:pt idx="722">
                  <c:v>44565</c:v>
                </c:pt>
                <c:pt idx="723">
                  <c:v>44566</c:v>
                </c:pt>
                <c:pt idx="724">
                  <c:v>44567</c:v>
                </c:pt>
                <c:pt idx="725">
                  <c:v>44568</c:v>
                </c:pt>
                <c:pt idx="726">
                  <c:v>44569</c:v>
                </c:pt>
                <c:pt idx="727">
                  <c:v>44570</c:v>
                </c:pt>
                <c:pt idx="728">
                  <c:v>44571</c:v>
                </c:pt>
                <c:pt idx="729">
                  <c:v>44572</c:v>
                </c:pt>
                <c:pt idx="730">
                  <c:v>44573</c:v>
                </c:pt>
                <c:pt idx="731">
                  <c:v>44574</c:v>
                </c:pt>
                <c:pt idx="732">
                  <c:v>44575</c:v>
                </c:pt>
                <c:pt idx="733">
                  <c:v>44576</c:v>
                </c:pt>
                <c:pt idx="734">
                  <c:v>44577</c:v>
                </c:pt>
                <c:pt idx="735">
                  <c:v>44578</c:v>
                </c:pt>
                <c:pt idx="736">
                  <c:v>44579</c:v>
                </c:pt>
                <c:pt idx="737">
                  <c:v>44580</c:v>
                </c:pt>
                <c:pt idx="738">
                  <c:v>44581</c:v>
                </c:pt>
                <c:pt idx="739">
                  <c:v>44582</c:v>
                </c:pt>
                <c:pt idx="740">
                  <c:v>44583</c:v>
                </c:pt>
                <c:pt idx="741">
                  <c:v>44584</c:v>
                </c:pt>
                <c:pt idx="742">
                  <c:v>44585</c:v>
                </c:pt>
                <c:pt idx="743">
                  <c:v>44586</c:v>
                </c:pt>
                <c:pt idx="744">
                  <c:v>44587</c:v>
                </c:pt>
                <c:pt idx="745">
                  <c:v>44588</c:v>
                </c:pt>
                <c:pt idx="746">
                  <c:v>44589</c:v>
                </c:pt>
                <c:pt idx="747">
                  <c:v>44590</c:v>
                </c:pt>
                <c:pt idx="748">
                  <c:v>44591</c:v>
                </c:pt>
                <c:pt idx="749">
                  <c:v>44592</c:v>
                </c:pt>
                <c:pt idx="750">
                  <c:v>44593</c:v>
                </c:pt>
                <c:pt idx="751">
                  <c:v>44594</c:v>
                </c:pt>
                <c:pt idx="752">
                  <c:v>44595</c:v>
                </c:pt>
                <c:pt idx="753">
                  <c:v>44596</c:v>
                </c:pt>
                <c:pt idx="754">
                  <c:v>44597</c:v>
                </c:pt>
                <c:pt idx="755">
                  <c:v>44598</c:v>
                </c:pt>
                <c:pt idx="756">
                  <c:v>44599</c:v>
                </c:pt>
                <c:pt idx="757">
                  <c:v>44600</c:v>
                </c:pt>
                <c:pt idx="758">
                  <c:v>44601</c:v>
                </c:pt>
                <c:pt idx="759">
                  <c:v>44602</c:v>
                </c:pt>
                <c:pt idx="760">
                  <c:v>44603</c:v>
                </c:pt>
                <c:pt idx="761">
                  <c:v>44604</c:v>
                </c:pt>
                <c:pt idx="762">
                  <c:v>44605</c:v>
                </c:pt>
                <c:pt idx="763">
                  <c:v>44606</c:v>
                </c:pt>
                <c:pt idx="764">
                  <c:v>44607</c:v>
                </c:pt>
                <c:pt idx="765">
                  <c:v>44608</c:v>
                </c:pt>
                <c:pt idx="766">
                  <c:v>44609</c:v>
                </c:pt>
                <c:pt idx="767">
                  <c:v>44610</c:v>
                </c:pt>
                <c:pt idx="768">
                  <c:v>44611</c:v>
                </c:pt>
                <c:pt idx="769">
                  <c:v>44612</c:v>
                </c:pt>
                <c:pt idx="770">
                  <c:v>44613</c:v>
                </c:pt>
                <c:pt idx="771">
                  <c:v>44614</c:v>
                </c:pt>
                <c:pt idx="772">
                  <c:v>44615</c:v>
                </c:pt>
                <c:pt idx="773">
                  <c:v>44616</c:v>
                </c:pt>
                <c:pt idx="774">
                  <c:v>44617</c:v>
                </c:pt>
                <c:pt idx="775">
                  <c:v>44618</c:v>
                </c:pt>
                <c:pt idx="776">
                  <c:v>44619</c:v>
                </c:pt>
                <c:pt idx="777">
                  <c:v>44620</c:v>
                </c:pt>
                <c:pt idx="778">
                  <c:v>44621</c:v>
                </c:pt>
                <c:pt idx="779">
                  <c:v>44622</c:v>
                </c:pt>
                <c:pt idx="780">
                  <c:v>44623</c:v>
                </c:pt>
                <c:pt idx="781">
                  <c:v>44624</c:v>
                </c:pt>
                <c:pt idx="782">
                  <c:v>44625</c:v>
                </c:pt>
                <c:pt idx="783">
                  <c:v>44626</c:v>
                </c:pt>
                <c:pt idx="784">
                  <c:v>44627</c:v>
                </c:pt>
                <c:pt idx="785">
                  <c:v>44628</c:v>
                </c:pt>
                <c:pt idx="786">
                  <c:v>44629</c:v>
                </c:pt>
                <c:pt idx="787">
                  <c:v>44630</c:v>
                </c:pt>
                <c:pt idx="788">
                  <c:v>44631</c:v>
                </c:pt>
                <c:pt idx="789">
                  <c:v>44632</c:v>
                </c:pt>
                <c:pt idx="790">
                  <c:v>44633</c:v>
                </c:pt>
                <c:pt idx="791">
                  <c:v>44634</c:v>
                </c:pt>
                <c:pt idx="792">
                  <c:v>44635</c:v>
                </c:pt>
                <c:pt idx="793">
                  <c:v>44636</c:v>
                </c:pt>
                <c:pt idx="794">
                  <c:v>44637</c:v>
                </c:pt>
                <c:pt idx="795">
                  <c:v>44638</c:v>
                </c:pt>
                <c:pt idx="796">
                  <c:v>44639</c:v>
                </c:pt>
                <c:pt idx="797">
                  <c:v>44640</c:v>
                </c:pt>
                <c:pt idx="798">
                  <c:v>44641</c:v>
                </c:pt>
                <c:pt idx="799">
                  <c:v>44642</c:v>
                </c:pt>
                <c:pt idx="800">
                  <c:v>44643</c:v>
                </c:pt>
                <c:pt idx="801">
                  <c:v>44644</c:v>
                </c:pt>
                <c:pt idx="802">
                  <c:v>44645</c:v>
                </c:pt>
                <c:pt idx="803">
                  <c:v>44646</c:v>
                </c:pt>
                <c:pt idx="804">
                  <c:v>44647</c:v>
                </c:pt>
                <c:pt idx="805">
                  <c:v>44648</c:v>
                </c:pt>
                <c:pt idx="806">
                  <c:v>44649</c:v>
                </c:pt>
                <c:pt idx="807">
                  <c:v>44650</c:v>
                </c:pt>
                <c:pt idx="808">
                  <c:v>44651</c:v>
                </c:pt>
                <c:pt idx="809">
                  <c:v>44652</c:v>
                </c:pt>
                <c:pt idx="810">
                  <c:v>44653</c:v>
                </c:pt>
                <c:pt idx="811">
                  <c:v>44654</c:v>
                </c:pt>
                <c:pt idx="812">
                  <c:v>44655</c:v>
                </c:pt>
                <c:pt idx="813">
                  <c:v>44656</c:v>
                </c:pt>
                <c:pt idx="814">
                  <c:v>44657</c:v>
                </c:pt>
                <c:pt idx="815">
                  <c:v>44658</c:v>
                </c:pt>
                <c:pt idx="816">
                  <c:v>44659</c:v>
                </c:pt>
                <c:pt idx="817">
                  <c:v>44660</c:v>
                </c:pt>
                <c:pt idx="818">
                  <c:v>44661</c:v>
                </c:pt>
                <c:pt idx="819">
                  <c:v>44662</c:v>
                </c:pt>
                <c:pt idx="820">
                  <c:v>44663</c:v>
                </c:pt>
                <c:pt idx="821">
                  <c:v>44664</c:v>
                </c:pt>
                <c:pt idx="822">
                  <c:v>44665</c:v>
                </c:pt>
                <c:pt idx="823">
                  <c:v>44666</c:v>
                </c:pt>
                <c:pt idx="824">
                  <c:v>44667</c:v>
                </c:pt>
                <c:pt idx="825">
                  <c:v>44668</c:v>
                </c:pt>
                <c:pt idx="826">
                  <c:v>44669</c:v>
                </c:pt>
                <c:pt idx="827">
                  <c:v>44670</c:v>
                </c:pt>
                <c:pt idx="828">
                  <c:v>44671</c:v>
                </c:pt>
                <c:pt idx="829">
                  <c:v>44672</c:v>
                </c:pt>
                <c:pt idx="830">
                  <c:v>44673</c:v>
                </c:pt>
                <c:pt idx="831">
                  <c:v>44674</c:v>
                </c:pt>
                <c:pt idx="832">
                  <c:v>44675</c:v>
                </c:pt>
                <c:pt idx="833">
                  <c:v>44676</c:v>
                </c:pt>
                <c:pt idx="834">
                  <c:v>44677</c:v>
                </c:pt>
                <c:pt idx="835">
                  <c:v>44678</c:v>
                </c:pt>
                <c:pt idx="836">
                  <c:v>44679</c:v>
                </c:pt>
                <c:pt idx="837">
                  <c:v>44680</c:v>
                </c:pt>
                <c:pt idx="838">
                  <c:v>44681</c:v>
                </c:pt>
                <c:pt idx="839">
                  <c:v>44682</c:v>
                </c:pt>
                <c:pt idx="840">
                  <c:v>44683</c:v>
                </c:pt>
                <c:pt idx="841">
                  <c:v>44684</c:v>
                </c:pt>
                <c:pt idx="842">
                  <c:v>44685</c:v>
                </c:pt>
                <c:pt idx="843">
                  <c:v>44686</c:v>
                </c:pt>
                <c:pt idx="844">
                  <c:v>44687</c:v>
                </c:pt>
                <c:pt idx="845">
                  <c:v>44688</c:v>
                </c:pt>
                <c:pt idx="846">
                  <c:v>44689</c:v>
                </c:pt>
              </c:numCache>
            </c:numRef>
          </c:cat>
          <c:val>
            <c:numRef>
              <c:f>data!$C$2:$C$848</c:f>
              <c:numCache>
                <c:formatCode>General</c:formatCode>
                <c:ptCount val="847"/>
                <c:pt idx="0">
                  <c:v>4.6300000000000001E-2</c:v>
                </c:pt>
                <c:pt idx="1">
                  <c:v>9.4399999999999998E-2</c:v>
                </c:pt>
                <c:pt idx="2">
                  <c:v>2.8000000000000001E-2</c:v>
                </c:pt>
                <c:pt idx="3">
                  <c:v>-6.1499999999999999E-2</c:v>
                </c:pt>
                <c:pt idx="4">
                  <c:v>-5.5E-2</c:v>
                </c:pt>
                <c:pt idx="5">
                  <c:v>-3.4000000000000002E-2</c:v>
                </c:pt>
                <c:pt idx="6">
                  <c:v>-6.7499999999999999E-3</c:v>
                </c:pt>
                <c:pt idx="7">
                  <c:v>-4.7199999999999999E-2</c:v>
                </c:pt>
                <c:pt idx="8">
                  <c:v>-6.1400000000000003E-2</c:v>
                </c:pt>
                <c:pt idx="9">
                  <c:v>-2.29E-2</c:v>
                </c:pt>
                <c:pt idx="10" formatCode="0.00E+00">
                  <c:v>4.8000000000000001E-2</c:v>
                </c:pt>
                <c:pt idx="11">
                  <c:v>5.0200000000000002E-2</c:v>
                </c:pt>
                <c:pt idx="12">
                  <c:v>4.02E-2</c:v>
                </c:pt>
                <c:pt idx="13">
                  <c:v>0.02</c:v>
                </c:pt>
                <c:pt idx="14">
                  <c:v>4.0800000000000003E-2</c:v>
                </c:pt>
                <c:pt idx="15">
                  <c:v>2.53E-2</c:v>
                </c:pt>
                <c:pt idx="16">
                  <c:v>1.9099999999999999E-2</c:v>
                </c:pt>
                <c:pt idx="17">
                  <c:v>2.75E-2</c:v>
                </c:pt>
                <c:pt idx="18">
                  <c:v>1.9300000000000001E-2</c:v>
                </c:pt>
                <c:pt idx="19">
                  <c:v>-2.7799999999999999E-3</c:v>
                </c:pt>
                <c:pt idx="20">
                  <c:v>-1.43E-2</c:v>
                </c:pt>
                <c:pt idx="21">
                  <c:v>-2.7300000000000001E-2</c:v>
                </c:pt>
                <c:pt idx="22">
                  <c:v>-2.35E-2</c:v>
                </c:pt>
                <c:pt idx="23">
                  <c:v>-2.5600000000000001E-2</c:v>
                </c:pt>
                <c:pt idx="24">
                  <c:v>-3.6999999999999998E-2</c:v>
                </c:pt>
                <c:pt idx="25">
                  <c:v>-4.9099999999999998E-2</c:v>
                </c:pt>
                <c:pt idx="26">
                  <c:v>-2.86E-2</c:v>
                </c:pt>
                <c:pt idx="27">
                  <c:v>2.3099999999999999E-2</c:v>
                </c:pt>
                <c:pt idx="28">
                  <c:v>3.6299999999999999E-2</c:v>
                </c:pt>
                <c:pt idx="29">
                  <c:v>0.04</c:v>
                </c:pt>
                <c:pt idx="30">
                  <c:v>5.8799999999999998E-2</c:v>
                </c:pt>
                <c:pt idx="31">
                  <c:v>6.7699999999999996E-2</c:v>
                </c:pt>
                <c:pt idx="32">
                  <c:v>7.0800000000000002E-2</c:v>
                </c:pt>
                <c:pt idx="33">
                  <c:v>3.85E-2</c:v>
                </c:pt>
                <c:pt idx="34">
                  <c:v>-1.1299999999999999E-2</c:v>
                </c:pt>
                <c:pt idx="35">
                  <c:v>-6.3200000000000006E-2</c:v>
                </c:pt>
                <c:pt idx="36">
                  <c:v>-4.4499999999999998E-2</c:v>
                </c:pt>
                <c:pt idx="37">
                  <c:v>-4.0500000000000001E-2</c:v>
                </c:pt>
                <c:pt idx="38">
                  <c:v>-4.1500000000000002E-2</c:v>
                </c:pt>
                <c:pt idx="39">
                  <c:v>-2.8000000000000001E-2</c:v>
                </c:pt>
                <c:pt idx="40">
                  <c:v>-8.3800000000000003E-3</c:v>
                </c:pt>
                <c:pt idx="41">
                  <c:v>-2.64E-3</c:v>
                </c:pt>
                <c:pt idx="42">
                  <c:v>6.3099999999999996E-3</c:v>
                </c:pt>
                <c:pt idx="43">
                  <c:v>-2.0299999999999999E-2</c:v>
                </c:pt>
                <c:pt idx="44">
                  <c:v>-1.15E-2</c:v>
                </c:pt>
                <c:pt idx="45">
                  <c:v>-5.7200000000000003E-3</c:v>
                </c:pt>
                <c:pt idx="46">
                  <c:v>-4.4600000000000004E-3</c:v>
                </c:pt>
                <c:pt idx="47">
                  <c:v>2.7900000000000001E-2</c:v>
                </c:pt>
                <c:pt idx="48">
                  <c:v>8.6999999999999994E-3</c:v>
                </c:pt>
                <c:pt idx="49">
                  <c:v>1.12E-2</c:v>
                </c:pt>
                <c:pt idx="50">
                  <c:v>1.7299999999999999E-2</c:v>
                </c:pt>
                <c:pt idx="51">
                  <c:v>1.11E-2</c:v>
                </c:pt>
                <c:pt idx="52">
                  <c:v>-9.8999999999999999E-4</c:v>
                </c:pt>
                <c:pt idx="53">
                  <c:v>-1.9E-2</c:v>
                </c:pt>
                <c:pt idx="54">
                  <c:v>-2.0299999999999999E-2</c:v>
                </c:pt>
                <c:pt idx="55">
                  <c:v>-1.1900000000000001E-2</c:v>
                </c:pt>
                <c:pt idx="56">
                  <c:v>-2.1700000000000001E-2</c:v>
                </c:pt>
                <c:pt idx="57">
                  <c:v>-3.73E-2</c:v>
                </c:pt>
                <c:pt idx="58">
                  <c:v>-4.2900000000000001E-2</c:v>
                </c:pt>
                <c:pt idx="59">
                  <c:v>-3.1E-2</c:v>
                </c:pt>
                <c:pt idx="60">
                  <c:v>-2.6700000000000002E-2</c:v>
                </c:pt>
                <c:pt idx="61">
                  <c:v>-3.8600000000000002E-2</c:v>
                </c:pt>
                <c:pt idx="62">
                  <c:v>-4.7100000000000003E-2</c:v>
                </c:pt>
                <c:pt idx="63">
                  <c:v>-3.9199999999999999E-2</c:v>
                </c:pt>
                <c:pt idx="64">
                  <c:v>-4.5100000000000001E-2</c:v>
                </c:pt>
                <c:pt idx="65">
                  <c:v>-6.1100000000000002E-2</c:v>
                </c:pt>
                <c:pt idx="66">
                  <c:v>-9.11E-2</c:v>
                </c:pt>
                <c:pt idx="67">
                  <c:v>-0.121</c:v>
                </c:pt>
                <c:pt idx="68">
                  <c:v>-0.14199999999999999</c:v>
                </c:pt>
                <c:pt idx="69">
                  <c:v>-0.16300000000000001</c:v>
                </c:pt>
                <c:pt idx="70">
                  <c:v>-0.19800000000000001</c:v>
                </c:pt>
                <c:pt idx="71">
                  <c:v>-0.223</c:v>
                </c:pt>
                <c:pt idx="72">
                  <c:v>-0.246</c:v>
                </c:pt>
                <c:pt idx="73">
                  <c:v>-0.27100000000000002</c:v>
                </c:pt>
                <c:pt idx="74">
                  <c:v>-0.29899999999999999</c:v>
                </c:pt>
                <c:pt idx="75">
                  <c:v>-0.316</c:v>
                </c:pt>
                <c:pt idx="76">
                  <c:v>-0.32900000000000001</c:v>
                </c:pt>
                <c:pt idx="77">
                  <c:v>-0.33700000000000002</c:v>
                </c:pt>
                <c:pt idx="78">
                  <c:v>-0.33400000000000002</c:v>
                </c:pt>
                <c:pt idx="79">
                  <c:v>-0.32700000000000001</c:v>
                </c:pt>
                <c:pt idx="80">
                  <c:v>-0.32700000000000001</c:v>
                </c:pt>
                <c:pt idx="81">
                  <c:v>-0.32100000000000001</c:v>
                </c:pt>
                <c:pt idx="82">
                  <c:v>-0.316</c:v>
                </c:pt>
                <c:pt idx="83">
                  <c:v>-0.312</c:v>
                </c:pt>
                <c:pt idx="84">
                  <c:v>-0.316</c:v>
                </c:pt>
                <c:pt idx="85">
                  <c:v>-0.32600000000000001</c:v>
                </c:pt>
                <c:pt idx="86">
                  <c:v>-0.33400000000000002</c:v>
                </c:pt>
                <c:pt idx="87">
                  <c:v>-0.32500000000000001</c:v>
                </c:pt>
                <c:pt idx="88">
                  <c:v>-0.32</c:v>
                </c:pt>
                <c:pt idx="89">
                  <c:v>-0.32100000000000001</c:v>
                </c:pt>
                <c:pt idx="90">
                  <c:v>-0.33500000000000002</c:v>
                </c:pt>
                <c:pt idx="91">
                  <c:v>-0.33</c:v>
                </c:pt>
                <c:pt idx="92">
                  <c:v>-0.32600000000000001</c:v>
                </c:pt>
                <c:pt idx="93">
                  <c:v>-0.316</c:v>
                </c:pt>
                <c:pt idx="94">
                  <c:v>-0.307</c:v>
                </c:pt>
                <c:pt idx="95">
                  <c:v>-0.30399999999999999</c:v>
                </c:pt>
                <c:pt idx="96">
                  <c:v>-0.29499999999999998</c:v>
                </c:pt>
                <c:pt idx="97">
                  <c:v>-0.27100000000000002</c:v>
                </c:pt>
                <c:pt idx="98">
                  <c:v>-0.26700000000000002</c:v>
                </c:pt>
                <c:pt idx="99">
                  <c:v>-0.251</c:v>
                </c:pt>
                <c:pt idx="100">
                  <c:v>-0.25</c:v>
                </c:pt>
                <c:pt idx="101">
                  <c:v>-0.255</c:v>
                </c:pt>
                <c:pt idx="102">
                  <c:v>-0.247</c:v>
                </c:pt>
                <c:pt idx="103">
                  <c:v>-0.249</c:v>
                </c:pt>
                <c:pt idx="104">
                  <c:v>-0.254</c:v>
                </c:pt>
                <c:pt idx="105">
                  <c:v>-0.23899999999999999</c:v>
                </c:pt>
                <c:pt idx="106">
                  <c:v>-0.23799999999999999</c:v>
                </c:pt>
                <c:pt idx="107">
                  <c:v>-0.22900000000000001</c:v>
                </c:pt>
                <c:pt idx="108">
                  <c:v>-0.222</c:v>
                </c:pt>
                <c:pt idx="109">
                  <c:v>-0.21299999999999999</c:v>
                </c:pt>
                <c:pt idx="110">
                  <c:v>-0.20200000000000001</c:v>
                </c:pt>
                <c:pt idx="111">
                  <c:v>-0.188</c:v>
                </c:pt>
                <c:pt idx="112">
                  <c:v>-0.187</c:v>
                </c:pt>
                <c:pt idx="113">
                  <c:v>-0.17299999999999999</c:v>
                </c:pt>
                <c:pt idx="114">
                  <c:v>-0.17</c:v>
                </c:pt>
                <c:pt idx="115">
                  <c:v>-0.16500000000000001</c:v>
                </c:pt>
                <c:pt idx="116">
                  <c:v>-0.16300000000000001</c:v>
                </c:pt>
                <c:pt idx="117">
                  <c:v>-0.16500000000000001</c:v>
                </c:pt>
                <c:pt idx="118">
                  <c:v>-0.17499999999999999</c:v>
                </c:pt>
                <c:pt idx="119">
                  <c:v>-0.187</c:v>
                </c:pt>
                <c:pt idx="120">
                  <c:v>-0.20399999999999999</c:v>
                </c:pt>
                <c:pt idx="121">
                  <c:v>-0.20200000000000001</c:v>
                </c:pt>
                <c:pt idx="122">
                  <c:v>-0.19900000000000001</c:v>
                </c:pt>
                <c:pt idx="123">
                  <c:v>-0.19800000000000001</c:v>
                </c:pt>
                <c:pt idx="124">
                  <c:v>-0.19800000000000001</c:v>
                </c:pt>
                <c:pt idx="125">
                  <c:v>-0.19500000000000001</c:v>
                </c:pt>
                <c:pt idx="126">
                  <c:v>-0.17499999999999999</c:v>
                </c:pt>
                <c:pt idx="127">
                  <c:v>-0.17299999999999999</c:v>
                </c:pt>
                <c:pt idx="128">
                  <c:v>-0.17199999999999999</c:v>
                </c:pt>
                <c:pt idx="129">
                  <c:v>-0.17</c:v>
                </c:pt>
                <c:pt idx="130">
                  <c:v>-0.17599999999999999</c:v>
                </c:pt>
                <c:pt idx="131">
                  <c:v>-0.17399999999999999</c:v>
                </c:pt>
                <c:pt idx="132">
                  <c:v>-0.17399999999999999</c:v>
                </c:pt>
                <c:pt idx="133">
                  <c:v>-0.193</c:v>
                </c:pt>
                <c:pt idx="134">
                  <c:v>-0.189</c:v>
                </c:pt>
                <c:pt idx="135">
                  <c:v>-0.14699999999999999</c:v>
                </c:pt>
                <c:pt idx="136">
                  <c:v>-0.183</c:v>
                </c:pt>
                <c:pt idx="137">
                  <c:v>-0.17699999999999999</c:v>
                </c:pt>
                <c:pt idx="138">
                  <c:v>-0.18</c:v>
                </c:pt>
                <c:pt idx="139">
                  <c:v>-0.188</c:v>
                </c:pt>
                <c:pt idx="140">
                  <c:v>-0.17499999999999999</c:v>
                </c:pt>
                <c:pt idx="141">
                  <c:v>-0.155</c:v>
                </c:pt>
                <c:pt idx="142">
                  <c:v>-0.152</c:v>
                </c:pt>
                <c:pt idx="143">
                  <c:v>-0.15</c:v>
                </c:pt>
                <c:pt idx="144">
                  <c:v>-0.13800000000000001</c:v>
                </c:pt>
                <c:pt idx="145">
                  <c:v>-0.125</c:v>
                </c:pt>
                <c:pt idx="146">
                  <c:v>-0.106</c:v>
                </c:pt>
                <c:pt idx="147">
                  <c:v>-0.105</c:v>
                </c:pt>
                <c:pt idx="148">
                  <c:v>-0.111</c:v>
                </c:pt>
                <c:pt idx="149">
                  <c:v>-0.112</c:v>
                </c:pt>
                <c:pt idx="150">
                  <c:v>-0.111</c:v>
                </c:pt>
                <c:pt idx="151">
                  <c:v>-0.11700000000000001</c:v>
                </c:pt>
                <c:pt idx="152">
                  <c:v>-0.11899999999999999</c:v>
                </c:pt>
                <c:pt idx="153">
                  <c:v>-0.126</c:v>
                </c:pt>
                <c:pt idx="154">
                  <c:v>-0.127</c:v>
                </c:pt>
                <c:pt idx="155">
                  <c:v>-0.113</c:v>
                </c:pt>
                <c:pt idx="156">
                  <c:v>-0.10299999999999999</c:v>
                </c:pt>
                <c:pt idx="157">
                  <c:v>-9.98E-2</c:v>
                </c:pt>
                <c:pt idx="158">
                  <c:v>-9.2100000000000001E-2</c:v>
                </c:pt>
                <c:pt idx="159">
                  <c:v>-8.7300000000000003E-2</c:v>
                </c:pt>
                <c:pt idx="160">
                  <c:v>-8.2400000000000001E-2</c:v>
                </c:pt>
                <c:pt idx="161">
                  <c:v>-7.2900000000000006E-2</c:v>
                </c:pt>
                <c:pt idx="162">
                  <c:v>-8.0799999999999997E-2</c:v>
                </c:pt>
                <c:pt idx="163">
                  <c:v>-8.1900000000000001E-2</c:v>
                </c:pt>
                <c:pt idx="164">
                  <c:v>-8.48E-2</c:v>
                </c:pt>
                <c:pt idx="165">
                  <c:v>-8.7099999999999997E-2</c:v>
                </c:pt>
                <c:pt idx="166">
                  <c:v>-9.0899999999999995E-2</c:v>
                </c:pt>
                <c:pt idx="167">
                  <c:v>-9.4399999999999998E-2</c:v>
                </c:pt>
                <c:pt idx="168">
                  <c:v>-9.3899999999999997E-2</c:v>
                </c:pt>
                <c:pt idx="169">
                  <c:v>-8.4599999999999995E-2</c:v>
                </c:pt>
                <c:pt idx="170">
                  <c:v>-7.8899999999999998E-2</c:v>
                </c:pt>
                <c:pt idx="171">
                  <c:v>-7.0900000000000005E-2</c:v>
                </c:pt>
                <c:pt idx="172">
                  <c:v>-8.5800000000000001E-2</c:v>
                </c:pt>
                <c:pt idx="173">
                  <c:v>-4.8899999999999999E-2</c:v>
                </c:pt>
                <c:pt idx="174">
                  <c:v>-4.6399999999999997E-2</c:v>
                </c:pt>
                <c:pt idx="175">
                  <c:v>-4.6600000000000003E-2</c:v>
                </c:pt>
                <c:pt idx="176">
                  <c:v>-4.9500000000000002E-2</c:v>
                </c:pt>
                <c:pt idx="177">
                  <c:v>-5.4899999999999997E-2</c:v>
                </c:pt>
                <c:pt idx="178">
                  <c:v>-5.9299999999999999E-2</c:v>
                </c:pt>
                <c:pt idx="179">
                  <c:v>-5.4899999999999997E-2</c:v>
                </c:pt>
                <c:pt idx="180">
                  <c:v>-6.13E-2</c:v>
                </c:pt>
                <c:pt idx="181">
                  <c:v>-4.6399999999999997E-2</c:v>
                </c:pt>
                <c:pt idx="182">
                  <c:v>-5.0999999999999997E-2</c:v>
                </c:pt>
                <c:pt idx="183">
                  <c:v>-4.82E-2</c:v>
                </c:pt>
                <c:pt idx="184">
                  <c:v>-2.86E-2</c:v>
                </c:pt>
                <c:pt idx="185">
                  <c:v>-2.3599999999999999E-2</c:v>
                </c:pt>
                <c:pt idx="186">
                  <c:v>-2.8400000000000002E-2</c:v>
                </c:pt>
                <c:pt idx="187">
                  <c:v>-2.6800000000000001E-2</c:v>
                </c:pt>
                <c:pt idx="188">
                  <c:v>-3.5200000000000002E-2</c:v>
                </c:pt>
                <c:pt idx="189">
                  <c:v>-4.2099999999999999E-2</c:v>
                </c:pt>
                <c:pt idx="190">
                  <c:v>-4.65E-2</c:v>
                </c:pt>
                <c:pt idx="191">
                  <c:v>-6.9000000000000006E-2</c:v>
                </c:pt>
                <c:pt idx="192">
                  <c:v>-7.1199999999999999E-2</c:v>
                </c:pt>
                <c:pt idx="193">
                  <c:v>-6.7599999999999993E-2</c:v>
                </c:pt>
                <c:pt idx="194">
                  <c:v>-6.5799999999999997E-2</c:v>
                </c:pt>
                <c:pt idx="195">
                  <c:v>-6.6100000000000006E-2</c:v>
                </c:pt>
                <c:pt idx="196">
                  <c:v>-6.5699999999999995E-2</c:v>
                </c:pt>
                <c:pt idx="197">
                  <c:v>-6.3399999999999998E-2</c:v>
                </c:pt>
                <c:pt idx="198">
                  <c:v>-4.3999999999999997E-2</c:v>
                </c:pt>
                <c:pt idx="199">
                  <c:v>-4.2000000000000003E-2</c:v>
                </c:pt>
                <c:pt idx="200">
                  <c:v>-5.2499999999999998E-2</c:v>
                </c:pt>
                <c:pt idx="201">
                  <c:v>-5.3199999999999997E-2</c:v>
                </c:pt>
                <c:pt idx="202">
                  <c:v>-5.45E-2</c:v>
                </c:pt>
                <c:pt idx="203">
                  <c:v>-5.0500000000000003E-2</c:v>
                </c:pt>
                <c:pt idx="204">
                  <c:v>-4.7800000000000002E-2</c:v>
                </c:pt>
                <c:pt idx="205">
                  <c:v>-5.9400000000000001E-2</c:v>
                </c:pt>
                <c:pt idx="206">
                  <c:v>-6.0299999999999999E-2</c:v>
                </c:pt>
                <c:pt idx="207">
                  <c:v>-4.6300000000000001E-2</c:v>
                </c:pt>
                <c:pt idx="208">
                  <c:v>-3.5499999999999997E-2</c:v>
                </c:pt>
                <c:pt idx="209">
                  <c:v>-2.8199999999999999E-2</c:v>
                </c:pt>
                <c:pt idx="210">
                  <c:v>-2.64E-2</c:v>
                </c:pt>
                <c:pt idx="211">
                  <c:v>-1.7299999999999999E-2</c:v>
                </c:pt>
                <c:pt idx="212">
                  <c:v>9.2100000000000005E-4</c:v>
                </c:pt>
                <c:pt idx="213">
                  <c:v>6.43E-3</c:v>
                </c:pt>
                <c:pt idx="214">
                  <c:v>1.3500000000000001E-3</c:v>
                </c:pt>
                <c:pt idx="215">
                  <c:v>-2.1800000000000001E-3</c:v>
                </c:pt>
                <c:pt idx="216">
                  <c:v>-1.0800000000000001E-2</c:v>
                </c:pt>
                <c:pt idx="217">
                  <c:v>-1.14E-2</c:v>
                </c:pt>
                <c:pt idx="218">
                  <c:v>-2.8899999999999999E-2</c:v>
                </c:pt>
                <c:pt idx="219">
                  <c:v>-3.6600000000000001E-2</c:v>
                </c:pt>
                <c:pt idx="220">
                  <c:v>-4.2799999999999998E-2</c:v>
                </c:pt>
                <c:pt idx="221">
                  <c:v>-4.3299999999999998E-2</c:v>
                </c:pt>
                <c:pt idx="222">
                  <c:v>-3.9399999999999998E-2</c:v>
                </c:pt>
                <c:pt idx="223">
                  <c:v>-3.61E-2</c:v>
                </c:pt>
                <c:pt idx="224">
                  <c:v>-3.2099999999999997E-2</c:v>
                </c:pt>
                <c:pt idx="225">
                  <c:v>-3.3300000000000003E-2</c:v>
                </c:pt>
                <c:pt idx="226">
                  <c:v>-3.85E-2</c:v>
                </c:pt>
                <c:pt idx="227">
                  <c:v>-3.2500000000000001E-2</c:v>
                </c:pt>
                <c:pt idx="228">
                  <c:v>-3.1399999999999997E-2</c:v>
                </c:pt>
                <c:pt idx="229">
                  <c:v>-3.8600000000000002E-2</c:v>
                </c:pt>
                <c:pt idx="230">
                  <c:v>-3.9399999999999998E-2</c:v>
                </c:pt>
                <c:pt idx="231">
                  <c:v>-4.7899999999999998E-2</c:v>
                </c:pt>
                <c:pt idx="232">
                  <c:v>-2.5700000000000001E-2</c:v>
                </c:pt>
                <c:pt idx="233">
                  <c:v>1.01E-2</c:v>
                </c:pt>
                <c:pt idx="234">
                  <c:v>-1.35E-2</c:v>
                </c:pt>
                <c:pt idx="235">
                  <c:v>-1.3299999999999999E-2</c:v>
                </c:pt>
                <c:pt idx="236">
                  <c:v>-1.0999999999999999E-2</c:v>
                </c:pt>
                <c:pt idx="237">
                  <c:v>-8.1899999999999994E-3</c:v>
                </c:pt>
                <c:pt idx="238">
                  <c:v>3.0699999999999998E-3</c:v>
                </c:pt>
                <c:pt idx="239">
                  <c:v>-2.8299999999999999E-2</c:v>
                </c:pt>
                <c:pt idx="240">
                  <c:v>-3.6799999999999999E-2</c:v>
                </c:pt>
                <c:pt idx="241">
                  <c:v>-3.5799999999999998E-2</c:v>
                </c:pt>
                <c:pt idx="242">
                  <c:v>-3.9600000000000003E-2</c:v>
                </c:pt>
                <c:pt idx="243">
                  <c:v>-4.3799999999999999E-2</c:v>
                </c:pt>
                <c:pt idx="244">
                  <c:v>-4.5900000000000003E-2</c:v>
                </c:pt>
                <c:pt idx="245">
                  <c:v>-4.99E-2</c:v>
                </c:pt>
                <c:pt idx="246">
                  <c:v>-3.7999999999999999E-2</c:v>
                </c:pt>
                <c:pt idx="247">
                  <c:v>-4.2900000000000001E-2</c:v>
                </c:pt>
                <c:pt idx="248">
                  <c:v>-4.5100000000000001E-2</c:v>
                </c:pt>
                <c:pt idx="249">
                  <c:v>-3.2399999999999998E-2</c:v>
                </c:pt>
                <c:pt idx="250">
                  <c:v>-2.3099999999999999E-2</c:v>
                </c:pt>
                <c:pt idx="251">
                  <c:v>-2.1000000000000001E-2</c:v>
                </c:pt>
                <c:pt idx="252">
                  <c:v>-9.7599999999999996E-3</c:v>
                </c:pt>
                <c:pt idx="253">
                  <c:v>-8.1700000000000002E-3</c:v>
                </c:pt>
                <c:pt idx="254">
                  <c:v>-9.6200000000000001E-3</c:v>
                </c:pt>
                <c:pt idx="255">
                  <c:v>-1.2699999999999999E-2</c:v>
                </c:pt>
                <c:pt idx="256">
                  <c:v>-2.2100000000000002E-2</c:v>
                </c:pt>
                <c:pt idx="257">
                  <c:v>-2.3300000000000001E-2</c:v>
                </c:pt>
                <c:pt idx="258">
                  <c:v>-2.0799999999999999E-2</c:v>
                </c:pt>
                <c:pt idx="259">
                  <c:v>-3.8100000000000002E-2</c:v>
                </c:pt>
                <c:pt idx="260">
                  <c:v>-3.6499999999999998E-2</c:v>
                </c:pt>
                <c:pt idx="261" formatCode="0.00E+00">
                  <c:v>-2.6700000000000002E-2</c:v>
                </c:pt>
                <c:pt idx="262">
                  <c:v>-2.76E-2</c:v>
                </c:pt>
                <c:pt idx="263">
                  <c:v>-2.9100000000000001E-2</c:v>
                </c:pt>
                <c:pt idx="264">
                  <c:v>-3.2800000000000003E-2</c:v>
                </c:pt>
                <c:pt idx="265">
                  <c:v>-3.6900000000000002E-2</c:v>
                </c:pt>
                <c:pt idx="266">
                  <c:v>-2.93E-2</c:v>
                </c:pt>
                <c:pt idx="267">
                  <c:v>-2.6200000000000001E-2</c:v>
                </c:pt>
                <c:pt idx="268">
                  <c:v>-4.3299999999999998E-2</c:v>
                </c:pt>
                <c:pt idx="269">
                  <c:v>-5.5899999999999998E-2</c:v>
                </c:pt>
                <c:pt idx="270">
                  <c:v>-4.5999999999999999E-2</c:v>
                </c:pt>
                <c:pt idx="271">
                  <c:v>-2.24E-2</c:v>
                </c:pt>
                <c:pt idx="272">
                  <c:v>-8.8699999999999994E-3</c:v>
                </c:pt>
                <c:pt idx="273">
                  <c:v>5.5900000000000004E-3</c:v>
                </c:pt>
                <c:pt idx="274">
                  <c:v>-2.7200000000000002E-3</c:v>
                </c:pt>
                <c:pt idx="275">
                  <c:v>2.3199999999999998E-2</c:v>
                </c:pt>
                <c:pt idx="276">
                  <c:v>2.3900000000000001E-2</c:v>
                </c:pt>
                <c:pt idx="277">
                  <c:v>2.3800000000000002E-2</c:v>
                </c:pt>
                <c:pt idx="278">
                  <c:v>1.3299999999999999E-2</c:v>
                </c:pt>
                <c:pt idx="279">
                  <c:v>1.23E-2</c:v>
                </c:pt>
                <c:pt idx="280">
                  <c:v>3.13E-3</c:v>
                </c:pt>
                <c:pt idx="281">
                  <c:v>-1.33E-3</c:v>
                </c:pt>
                <c:pt idx="282">
                  <c:v>5.1999999999999998E-3</c:v>
                </c:pt>
                <c:pt idx="283">
                  <c:v>9.2899999999999996E-3</c:v>
                </c:pt>
                <c:pt idx="284">
                  <c:v>1.24E-2</c:v>
                </c:pt>
                <c:pt idx="285">
                  <c:v>1.6500000000000001E-2</c:v>
                </c:pt>
                <c:pt idx="286">
                  <c:v>1.7399999999999999E-2</c:v>
                </c:pt>
                <c:pt idx="287">
                  <c:v>1.26E-2</c:v>
                </c:pt>
                <c:pt idx="288">
                  <c:v>1.0500000000000001E-2</c:v>
                </c:pt>
                <c:pt idx="289">
                  <c:v>2.1299999999999999E-2</c:v>
                </c:pt>
                <c:pt idx="290">
                  <c:v>2.5999999999999999E-2</c:v>
                </c:pt>
                <c:pt idx="291">
                  <c:v>2.7300000000000001E-2</c:v>
                </c:pt>
                <c:pt idx="292">
                  <c:v>2.1399999999999999E-2</c:v>
                </c:pt>
                <c:pt idx="293">
                  <c:v>1.26E-2</c:v>
                </c:pt>
                <c:pt idx="294">
                  <c:v>2.63E-2</c:v>
                </c:pt>
                <c:pt idx="295">
                  <c:v>2.63E-2</c:v>
                </c:pt>
                <c:pt idx="296">
                  <c:v>7.11E-3</c:v>
                </c:pt>
                <c:pt idx="297">
                  <c:v>-5.2999999999999998E-4</c:v>
                </c:pt>
                <c:pt idx="298">
                  <c:v>-6.4799999999999996E-3</c:v>
                </c:pt>
                <c:pt idx="299">
                  <c:v>-4.8300000000000001E-3</c:v>
                </c:pt>
                <c:pt idx="300">
                  <c:v>6.8300000000000001E-4</c:v>
                </c:pt>
                <c:pt idx="301">
                  <c:v>-9.5600000000000008E-3</c:v>
                </c:pt>
                <c:pt idx="302">
                  <c:v>-1.2099999999999999E-3</c:v>
                </c:pt>
                <c:pt idx="303">
                  <c:v>3.44E-2</c:v>
                </c:pt>
                <c:pt idx="304">
                  <c:v>1.7399999999999999E-2</c:v>
                </c:pt>
                <c:pt idx="305">
                  <c:v>2.5000000000000001E-2</c:v>
                </c:pt>
                <c:pt idx="306">
                  <c:v>4.1300000000000003E-2</c:v>
                </c:pt>
                <c:pt idx="307">
                  <c:v>4.6399999999999997E-2</c:v>
                </c:pt>
                <c:pt idx="308">
                  <c:v>4.9799999999999997E-2</c:v>
                </c:pt>
                <c:pt idx="309">
                  <c:v>3.5900000000000001E-2</c:v>
                </c:pt>
                <c:pt idx="310">
                  <c:v>4.8300000000000003E-2</c:v>
                </c:pt>
                <c:pt idx="311">
                  <c:v>4.1500000000000002E-2</c:v>
                </c:pt>
                <c:pt idx="312">
                  <c:v>4.7800000000000002E-2</c:v>
                </c:pt>
                <c:pt idx="313">
                  <c:v>4.1500000000000002E-2</c:v>
                </c:pt>
                <c:pt idx="314">
                  <c:v>4.3999999999999997E-2</c:v>
                </c:pt>
                <c:pt idx="315">
                  <c:v>4.41E-2</c:v>
                </c:pt>
                <c:pt idx="316">
                  <c:v>5.0099999999999999E-2</c:v>
                </c:pt>
                <c:pt idx="317">
                  <c:v>1.0800000000000001E-2</c:v>
                </c:pt>
                <c:pt idx="318">
                  <c:v>-1.5699999999999999E-2</c:v>
                </c:pt>
                <c:pt idx="319">
                  <c:v>-4.7899999999999998E-2</c:v>
                </c:pt>
                <c:pt idx="320">
                  <c:v>6.6299999999999998E-2</c:v>
                </c:pt>
                <c:pt idx="321">
                  <c:v>-4.0300000000000002E-2</c:v>
                </c:pt>
                <c:pt idx="322">
                  <c:v>-7.4200000000000002E-2</c:v>
                </c:pt>
                <c:pt idx="323">
                  <c:v>-7.0299999999999998E-3</c:v>
                </c:pt>
                <c:pt idx="324">
                  <c:v>-4.1799999999999997E-3</c:v>
                </c:pt>
                <c:pt idx="325">
                  <c:v>1.2200000000000001E-2</c:v>
                </c:pt>
                <c:pt idx="326">
                  <c:v>6.1799999999999997E-3</c:v>
                </c:pt>
                <c:pt idx="327">
                  <c:v>-6.4400000000000004E-3</c:v>
                </c:pt>
                <c:pt idx="328">
                  <c:v>-9.5600000000000008E-3</c:v>
                </c:pt>
                <c:pt idx="329">
                  <c:v>-1.7399999999999999E-2</c:v>
                </c:pt>
                <c:pt idx="330">
                  <c:v>-3.8899999999999997E-2</c:v>
                </c:pt>
                <c:pt idx="331">
                  <c:v>-5.2400000000000002E-2</c:v>
                </c:pt>
                <c:pt idx="332">
                  <c:v>-4.3700000000000003E-2</c:v>
                </c:pt>
                <c:pt idx="333">
                  <c:v>-4.6600000000000003E-2</c:v>
                </c:pt>
                <c:pt idx="334">
                  <c:v>-3.0800000000000001E-2</c:v>
                </c:pt>
                <c:pt idx="335">
                  <c:v>-2.4299999999999999E-2</c:v>
                </c:pt>
                <c:pt idx="336">
                  <c:v>-2.4E-2</c:v>
                </c:pt>
                <c:pt idx="337">
                  <c:v>-1.12E-2</c:v>
                </c:pt>
                <c:pt idx="338">
                  <c:v>1.9300000000000001E-2</c:v>
                </c:pt>
                <c:pt idx="339">
                  <c:v>1.2999999999999999E-2</c:v>
                </c:pt>
                <c:pt idx="340">
                  <c:v>4.64E-3</c:v>
                </c:pt>
                <c:pt idx="341">
                  <c:v>-4.6299999999999996E-3</c:v>
                </c:pt>
                <c:pt idx="342">
                  <c:v>-2.64E-2</c:v>
                </c:pt>
                <c:pt idx="343">
                  <c:v>-2.6599999999999999E-2</c:v>
                </c:pt>
                <c:pt idx="344">
                  <c:v>-2.1499999999999998E-2</c:v>
                </c:pt>
                <c:pt idx="345">
                  <c:v>-5.0799999999999998E-2</c:v>
                </c:pt>
                <c:pt idx="346">
                  <c:v>-2.3300000000000001E-2</c:v>
                </c:pt>
                <c:pt idx="347">
                  <c:v>-2.4299999999999999E-2</c:v>
                </c:pt>
                <c:pt idx="348">
                  <c:v>-3.0099999999999998E-2</c:v>
                </c:pt>
                <c:pt idx="349">
                  <c:v>-1.21E-2</c:v>
                </c:pt>
                <c:pt idx="350">
                  <c:v>4.8700000000000002E-4</c:v>
                </c:pt>
                <c:pt idx="351">
                  <c:v>8.7899999999999992E-3</c:v>
                </c:pt>
                <c:pt idx="352">
                  <c:v>-1.24E-2</c:v>
                </c:pt>
                <c:pt idx="353">
                  <c:v>2.1299999999999999E-2</c:v>
                </c:pt>
                <c:pt idx="354">
                  <c:v>3.7299999999999998E-3</c:v>
                </c:pt>
                <c:pt idx="355">
                  <c:v>-1.67E-2</c:v>
                </c:pt>
                <c:pt idx="356">
                  <c:v>-1.9300000000000001E-2</c:v>
                </c:pt>
                <c:pt idx="357">
                  <c:v>-5.04E-2</c:v>
                </c:pt>
                <c:pt idx="358">
                  <c:v>-7.9899999999999999E-2</c:v>
                </c:pt>
                <c:pt idx="359">
                  <c:v>-6.88E-2</c:v>
                </c:pt>
                <c:pt idx="360">
                  <c:v>-6.3399999999999998E-2</c:v>
                </c:pt>
                <c:pt idx="361">
                  <c:v>-4.0800000000000003E-2</c:v>
                </c:pt>
                <c:pt idx="362">
                  <c:v>1.8599999999999999E-4</c:v>
                </c:pt>
                <c:pt idx="363">
                  <c:v>3.49E-2</c:v>
                </c:pt>
                <c:pt idx="364" formatCode="0.00E+00">
                  <c:v>6.4899999999999999E-2</c:v>
                </c:pt>
                <c:pt idx="365">
                  <c:v>8.9700000000000002E-2</c:v>
                </c:pt>
                <c:pt idx="366">
                  <c:v>0.11700000000000001</c:v>
                </c:pt>
                <c:pt idx="367">
                  <c:v>0.16900000000000001</c:v>
                </c:pt>
                <c:pt idx="368">
                  <c:v>0.107</c:v>
                </c:pt>
                <c:pt idx="369">
                  <c:v>9.8799999999999999E-3</c:v>
                </c:pt>
                <c:pt idx="370">
                  <c:v>7.5300000000000002E-3</c:v>
                </c:pt>
                <c:pt idx="371">
                  <c:v>-5.8599999999999999E-2</c:v>
                </c:pt>
                <c:pt idx="372">
                  <c:v>-4.8000000000000001E-2</c:v>
                </c:pt>
                <c:pt idx="373">
                  <c:v>-6.6400000000000001E-2</c:v>
                </c:pt>
                <c:pt idx="374">
                  <c:v>-9.2999999999999999E-2</c:v>
                </c:pt>
                <c:pt idx="375">
                  <c:v>-5.5599999999999997E-2</c:v>
                </c:pt>
                <c:pt idx="376">
                  <c:v>0.03</c:v>
                </c:pt>
                <c:pt idx="377">
                  <c:v>2.6800000000000001E-2</c:v>
                </c:pt>
                <c:pt idx="378">
                  <c:v>3.9399999999999998E-2</c:v>
                </c:pt>
                <c:pt idx="379">
                  <c:v>4.6699999999999998E-2</c:v>
                </c:pt>
                <c:pt idx="380">
                  <c:v>5.28E-2</c:v>
                </c:pt>
                <c:pt idx="381">
                  <c:v>4.1000000000000002E-2</c:v>
                </c:pt>
                <c:pt idx="382">
                  <c:v>2.52E-2</c:v>
                </c:pt>
                <c:pt idx="383">
                  <c:v>1.9199999999999998E-2</c:v>
                </c:pt>
                <c:pt idx="384">
                  <c:v>-2.1199999999999999E-3</c:v>
                </c:pt>
                <c:pt idx="385">
                  <c:v>-2.46E-2</c:v>
                </c:pt>
                <c:pt idx="386">
                  <c:v>-3.73E-2</c:v>
                </c:pt>
                <c:pt idx="387">
                  <c:v>-3.3599999999999998E-2</c:v>
                </c:pt>
                <c:pt idx="388">
                  <c:v>-1.77E-2</c:v>
                </c:pt>
                <c:pt idx="389">
                  <c:v>2.0500000000000001E-2</c:v>
                </c:pt>
                <c:pt idx="390">
                  <c:v>4.5199999999999997E-2</c:v>
                </c:pt>
                <c:pt idx="391">
                  <c:v>6.7699999999999996E-2</c:v>
                </c:pt>
                <c:pt idx="392">
                  <c:v>8.4000000000000005E-2</c:v>
                </c:pt>
                <c:pt idx="393">
                  <c:v>0.125</c:v>
                </c:pt>
                <c:pt idx="394">
                  <c:v>0.13800000000000001</c:v>
                </c:pt>
                <c:pt idx="395">
                  <c:v>0.13400000000000001</c:v>
                </c:pt>
                <c:pt idx="396">
                  <c:v>0.114</c:v>
                </c:pt>
                <c:pt idx="397">
                  <c:v>4.6399999999999997E-2</c:v>
                </c:pt>
                <c:pt idx="398">
                  <c:v>4.96E-3</c:v>
                </c:pt>
                <c:pt idx="399">
                  <c:v>-0.127</c:v>
                </c:pt>
                <c:pt idx="400">
                  <c:v>-5.45E-2</c:v>
                </c:pt>
                <c:pt idx="401">
                  <c:v>-8.2600000000000007E-2</c:v>
                </c:pt>
                <c:pt idx="402">
                  <c:v>-0.10299999999999999</c:v>
                </c:pt>
                <c:pt idx="403">
                  <c:v>-9.11E-2</c:v>
                </c:pt>
                <c:pt idx="404">
                  <c:v>-4.99E-2</c:v>
                </c:pt>
                <c:pt idx="405">
                  <c:v>-5.5500000000000002E-3</c:v>
                </c:pt>
                <c:pt idx="406">
                  <c:v>1.4999999999999999E-2</c:v>
                </c:pt>
                <c:pt idx="407">
                  <c:v>2.1499999999999998E-2</c:v>
                </c:pt>
                <c:pt idx="408">
                  <c:v>3.3799999999999997E-2</c:v>
                </c:pt>
                <c:pt idx="409">
                  <c:v>1.8599999999999998E-2</c:v>
                </c:pt>
                <c:pt idx="410">
                  <c:v>2.0199999999999999E-2</c:v>
                </c:pt>
                <c:pt idx="411">
                  <c:v>1.9300000000000001E-2</c:v>
                </c:pt>
                <c:pt idx="412">
                  <c:v>1.9E-3</c:v>
                </c:pt>
                <c:pt idx="413">
                  <c:v>-1.0999999999999999E-2</c:v>
                </c:pt>
                <c:pt idx="414">
                  <c:v>-6.7000000000000002E-3</c:v>
                </c:pt>
                <c:pt idx="415">
                  <c:v>-6.43E-3</c:v>
                </c:pt>
                <c:pt idx="416">
                  <c:v>-1.4999999999999999E-2</c:v>
                </c:pt>
                <c:pt idx="417">
                  <c:v>-8.8900000000000003E-3</c:v>
                </c:pt>
                <c:pt idx="418">
                  <c:v>1.03E-2</c:v>
                </c:pt>
                <c:pt idx="419">
                  <c:v>3.1800000000000002E-2</c:v>
                </c:pt>
                <c:pt idx="420">
                  <c:v>0.04</c:v>
                </c:pt>
                <c:pt idx="421">
                  <c:v>4.1300000000000003E-2</c:v>
                </c:pt>
                <c:pt idx="422">
                  <c:v>4.7699999999999999E-2</c:v>
                </c:pt>
                <c:pt idx="423">
                  <c:v>6.3700000000000007E-2</c:v>
                </c:pt>
                <c:pt idx="424">
                  <c:v>6.0499999999999998E-2</c:v>
                </c:pt>
                <c:pt idx="425">
                  <c:v>4.6199999999999998E-2</c:v>
                </c:pt>
                <c:pt idx="426">
                  <c:v>3.1699999999999999E-2</c:v>
                </c:pt>
                <c:pt idx="427">
                  <c:v>3.1899999999999998E-2</c:v>
                </c:pt>
                <c:pt idx="428">
                  <c:v>4.2000000000000003E-2</c:v>
                </c:pt>
                <c:pt idx="429">
                  <c:v>4.3999999999999997E-2</c:v>
                </c:pt>
                <c:pt idx="430">
                  <c:v>3.85E-2</c:v>
                </c:pt>
                <c:pt idx="431">
                  <c:v>4.6600000000000003E-2</c:v>
                </c:pt>
                <c:pt idx="432">
                  <c:v>4.9500000000000002E-2</c:v>
                </c:pt>
                <c:pt idx="433">
                  <c:v>6.2E-2</c:v>
                </c:pt>
                <c:pt idx="434">
                  <c:v>6.0299999999999999E-2</c:v>
                </c:pt>
                <c:pt idx="435">
                  <c:v>4.82E-2</c:v>
                </c:pt>
                <c:pt idx="436">
                  <c:v>3.7900000000000003E-2</c:v>
                </c:pt>
                <c:pt idx="437">
                  <c:v>3.5400000000000001E-2</c:v>
                </c:pt>
                <c:pt idx="438">
                  <c:v>2.86E-2</c:v>
                </c:pt>
                <c:pt idx="439">
                  <c:v>2.1499999999999998E-2</c:v>
                </c:pt>
                <c:pt idx="440">
                  <c:v>1.4E-2</c:v>
                </c:pt>
                <c:pt idx="441">
                  <c:v>2.12E-2</c:v>
                </c:pt>
                <c:pt idx="442">
                  <c:v>2.5100000000000001E-2</c:v>
                </c:pt>
                <c:pt idx="443">
                  <c:v>3.6999999999999998E-2</c:v>
                </c:pt>
                <c:pt idx="444">
                  <c:v>4.2799999999999998E-2</c:v>
                </c:pt>
                <c:pt idx="445">
                  <c:v>5.1700000000000003E-2</c:v>
                </c:pt>
                <c:pt idx="446">
                  <c:v>5.1400000000000001E-2</c:v>
                </c:pt>
                <c:pt idx="447">
                  <c:v>2.46E-2</c:v>
                </c:pt>
                <c:pt idx="448">
                  <c:v>1.32E-2</c:v>
                </c:pt>
                <c:pt idx="449">
                  <c:v>6.7799999999999996E-3</c:v>
                </c:pt>
                <c:pt idx="450">
                  <c:v>-1.5100000000000001E-3</c:v>
                </c:pt>
                <c:pt idx="451" formatCode="0.00E+00">
                  <c:v>7.2200000000000003E-6</c:v>
                </c:pt>
                <c:pt idx="452">
                  <c:v>-2.7599999999999999E-3</c:v>
                </c:pt>
                <c:pt idx="453">
                  <c:v>3.63E-3</c:v>
                </c:pt>
                <c:pt idx="454">
                  <c:v>3.1399999999999997E-2</c:v>
                </c:pt>
                <c:pt idx="455">
                  <c:v>3.9300000000000002E-2</c:v>
                </c:pt>
                <c:pt idx="456">
                  <c:v>4.24E-2</c:v>
                </c:pt>
                <c:pt idx="457">
                  <c:v>4.1599999999999998E-2</c:v>
                </c:pt>
                <c:pt idx="458">
                  <c:v>3.1699999999999999E-2</c:v>
                </c:pt>
                <c:pt idx="459">
                  <c:v>2.9899999999999999E-2</c:v>
                </c:pt>
                <c:pt idx="460">
                  <c:v>2.5899999999999999E-2</c:v>
                </c:pt>
                <c:pt idx="461">
                  <c:v>3.0800000000000001E-2</c:v>
                </c:pt>
                <c:pt idx="462">
                  <c:v>2.9700000000000001E-2</c:v>
                </c:pt>
                <c:pt idx="463">
                  <c:v>3.2199999999999999E-2</c:v>
                </c:pt>
                <c:pt idx="464">
                  <c:v>6.2E-2</c:v>
                </c:pt>
                <c:pt idx="465">
                  <c:v>7.3899999999999993E-2</c:v>
                </c:pt>
                <c:pt idx="466">
                  <c:v>6.8900000000000003E-2</c:v>
                </c:pt>
                <c:pt idx="467">
                  <c:v>7.6399999999999996E-2</c:v>
                </c:pt>
                <c:pt idx="468">
                  <c:v>6.9599999999999995E-2</c:v>
                </c:pt>
                <c:pt idx="469">
                  <c:v>7.0499999999999993E-2</c:v>
                </c:pt>
                <c:pt idx="470">
                  <c:v>7.6499999999999999E-2</c:v>
                </c:pt>
                <c:pt idx="471">
                  <c:v>5.1999999999999998E-2</c:v>
                </c:pt>
                <c:pt idx="472">
                  <c:v>3.9199999999999999E-2</c:v>
                </c:pt>
                <c:pt idx="473">
                  <c:v>3.1600000000000003E-2</c:v>
                </c:pt>
                <c:pt idx="474">
                  <c:v>2.9600000000000001E-2</c:v>
                </c:pt>
                <c:pt idx="475">
                  <c:v>3.2899999999999999E-2</c:v>
                </c:pt>
                <c:pt idx="476">
                  <c:v>3.6299999999999999E-2</c:v>
                </c:pt>
                <c:pt idx="477">
                  <c:v>3.4299999999999997E-2</c:v>
                </c:pt>
                <c:pt idx="478">
                  <c:v>3.9899999999999998E-2</c:v>
                </c:pt>
                <c:pt idx="479">
                  <c:v>4.7E-2</c:v>
                </c:pt>
                <c:pt idx="480">
                  <c:v>5.8999999999999997E-2</c:v>
                </c:pt>
                <c:pt idx="481">
                  <c:v>6.3200000000000006E-2</c:v>
                </c:pt>
                <c:pt idx="482">
                  <c:v>5.9700000000000003E-2</c:v>
                </c:pt>
                <c:pt idx="483">
                  <c:v>5.04E-2</c:v>
                </c:pt>
                <c:pt idx="484">
                  <c:v>4.53E-2</c:v>
                </c:pt>
                <c:pt idx="485">
                  <c:v>4.1599999999999998E-2</c:v>
                </c:pt>
                <c:pt idx="486">
                  <c:v>4.1200000000000001E-2</c:v>
                </c:pt>
                <c:pt idx="487">
                  <c:v>4.4400000000000002E-2</c:v>
                </c:pt>
                <c:pt idx="488">
                  <c:v>4.1399999999999999E-2</c:v>
                </c:pt>
                <c:pt idx="489">
                  <c:v>4.5699999999999998E-2</c:v>
                </c:pt>
                <c:pt idx="490">
                  <c:v>6.1199999999999997E-2</c:v>
                </c:pt>
                <c:pt idx="491">
                  <c:v>7.8899999999999998E-2</c:v>
                </c:pt>
                <c:pt idx="492">
                  <c:v>7.5700000000000003E-2</c:v>
                </c:pt>
                <c:pt idx="493">
                  <c:v>8.1699999999999995E-2</c:v>
                </c:pt>
                <c:pt idx="494">
                  <c:v>7.6300000000000007E-2</c:v>
                </c:pt>
                <c:pt idx="495">
                  <c:v>7.0400000000000004E-2</c:v>
                </c:pt>
                <c:pt idx="496">
                  <c:v>6.93E-2</c:v>
                </c:pt>
                <c:pt idx="497">
                  <c:v>5.3199999999999997E-2</c:v>
                </c:pt>
                <c:pt idx="498">
                  <c:v>3.8699999999999998E-2</c:v>
                </c:pt>
                <c:pt idx="499">
                  <c:v>4.6699999999999998E-2</c:v>
                </c:pt>
                <c:pt idx="500">
                  <c:v>9.7600000000000006E-2</c:v>
                </c:pt>
                <c:pt idx="501">
                  <c:v>5.7000000000000002E-2</c:v>
                </c:pt>
                <c:pt idx="502">
                  <c:v>5.7500000000000002E-2</c:v>
                </c:pt>
                <c:pt idx="503">
                  <c:v>5.33E-2</c:v>
                </c:pt>
                <c:pt idx="504">
                  <c:v>5.4399999999999997E-2</c:v>
                </c:pt>
                <c:pt idx="505">
                  <c:v>5.8599999999999999E-2</c:v>
                </c:pt>
                <c:pt idx="506">
                  <c:v>6.4600000000000005E-2</c:v>
                </c:pt>
                <c:pt idx="507">
                  <c:v>6.3299999999999995E-2</c:v>
                </c:pt>
                <c:pt idx="508">
                  <c:v>5.5199999999999999E-2</c:v>
                </c:pt>
                <c:pt idx="509">
                  <c:v>5.1900000000000002E-2</c:v>
                </c:pt>
                <c:pt idx="510">
                  <c:v>5.33E-2</c:v>
                </c:pt>
                <c:pt idx="511">
                  <c:v>6.1199999999999997E-2</c:v>
                </c:pt>
                <c:pt idx="512">
                  <c:v>5.8000000000000003E-2</c:v>
                </c:pt>
                <c:pt idx="513">
                  <c:v>5.1499999999999997E-2</c:v>
                </c:pt>
                <c:pt idx="514">
                  <c:v>5.6800000000000003E-2</c:v>
                </c:pt>
                <c:pt idx="515">
                  <c:v>5.16E-2</c:v>
                </c:pt>
                <c:pt idx="516">
                  <c:v>5.2200000000000003E-2</c:v>
                </c:pt>
                <c:pt idx="517">
                  <c:v>4.8099999999999997E-2</c:v>
                </c:pt>
                <c:pt idx="518">
                  <c:v>4.2099999999999999E-2</c:v>
                </c:pt>
                <c:pt idx="519">
                  <c:v>3.6400000000000002E-2</c:v>
                </c:pt>
                <c:pt idx="520">
                  <c:v>3.39E-2</c:v>
                </c:pt>
                <c:pt idx="521">
                  <c:v>2.18E-2</c:v>
                </c:pt>
                <c:pt idx="522">
                  <c:v>2.75E-2</c:v>
                </c:pt>
                <c:pt idx="523">
                  <c:v>3.15E-2</c:v>
                </c:pt>
                <c:pt idx="524">
                  <c:v>3.4799999999999998E-2</c:v>
                </c:pt>
                <c:pt idx="525">
                  <c:v>4.1599999999999998E-2</c:v>
                </c:pt>
                <c:pt idx="526">
                  <c:v>5.1900000000000002E-2</c:v>
                </c:pt>
                <c:pt idx="527">
                  <c:v>5.1299999999999998E-2</c:v>
                </c:pt>
                <c:pt idx="528">
                  <c:v>5.8400000000000001E-2</c:v>
                </c:pt>
                <c:pt idx="529">
                  <c:v>4.8399999999999999E-2</c:v>
                </c:pt>
                <c:pt idx="530">
                  <c:v>3.61E-2</c:v>
                </c:pt>
                <c:pt idx="531">
                  <c:v>2.6100000000000002E-2</c:v>
                </c:pt>
                <c:pt idx="532">
                  <c:v>1.2E-2</c:v>
                </c:pt>
                <c:pt idx="533">
                  <c:v>5.7800000000000004E-3</c:v>
                </c:pt>
                <c:pt idx="534">
                  <c:v>1.2200000000000001E-2</c:v>
                </c:pt>
                <c:pt idx="535">
                  <c:v>2.0799999999999999E-2</c:v>
                </c:pt>
                <c:pt idx="536">
                  <c:v>3.6799999999999999E-2</c:v>
                </c:pt>
                <c:pt idx="537">
                  <c:v>4.7300000000000002E-2</c:v>
                </c:pt>
                <c:pt idx="538">
                  <c:v>9.5600000000000004E-2</c:v>
                </c:pt>
                <c:pt idx="539">
                  <c:v>4.7100000000000003E-2</c:v>
                </c:pt>
                <c:pt idx="540">
                  <c:v>5.3699999999999998E-2</c:v>
                </c:pt>
                <c:pt idx="541">
                  <c:v>5.6800000000000003E-2</c:v>
                </c:pt>
                <c:pt idx="542">
                  <c:v>4.6699999999999998E-2</c:v>
                </c:pt>
                <c:pt idx="543">
                  <c:v>3.0700000000000002E-2</c:v>
                </c:pt>
                <c:pt idx="544">
                  <c:v>2.9399999999999999E-2</c:v>
                </c:pt>
                <c:pt idx="545">
                  <c:v>2.41E-2</c:v>
                </c:pt>
                <c:pt idx="546">
                  <c:v>5.67E-2</c:v>
                </c:pt>
                <c:pt idx="547">
                  <c:v>5.1700000000000003E-2</c:v>
                </c:pt>
                <c:pt idx="548">
                  <c:v>3.9800000000000002E-2</c:v>
                </c:pt>
                <c:pt idx="549">
                  <c:v>4.48E-2</c:v>
                </c:pt>
                <c:pt idx="550">
                  <c:v>5.16E-2</c:v>
                </c:pt>
                <c:pt idx="551">
                  <c:v>4.9399999999999999E-2</c:v>
                </c:pt>
                <c:pt idx="552">
                  <c:v>5.5399999999999998E-2</c:v>
                </c:pt>
                <c:pt idx="553">
                  <c:v>4.41E-2</c:v>
                </c:pt>
                <c:pt idx="554">
                  <c:v>3.9899999999999998E-2</c:v>
                </c:pt>
                <c:pt idx="555">
                  <c:v>4.2500000000000003E-2</c:v>
                </c:pt>
                <c:pt idx="556">
                  <c:v>0.03</c:v>
                </c:pt>
                <c:pt idx="557">
                  <c:v>3.8100000000000002E-2</c:v>
                </c:pt>
                <c:pt idx="558">
                  <c:v>4.8500000000000001E-2</c:v>
                </c:pt>
                <c:pt idx="559">
                  <c:v>4.8300000000000003E-2</c:v>
                </c:pt>
                <c:pt idx="560">
                  <c:v>5.3800000000000001E-2</c:v>
                </c:pt>
                <c:pt idx="561">
                  <c:v>5.8099999999999999E-2</c:v>
                </c:pt>
                <c:pt idx="562">
                  <c:v>5.7700000000000001E-2</c:v>
                </c:pt>
                <c:pt idx="563">
                  <c:v>6.6299999999999998E-2</c:v>
                </c:pt>
                <c:pt idx="564">
                  <c:v>6.0400000000000002E-2</c:v>
                </c:pt>
                <c:pt idx="565">
                  <c:v>4.19E-2</c:v>
                </c:pt>
                <c:pt idx="566">
                  <c:v>3.27E-2</c:v>
                </c:pt>
                <c:pt idx="567">
                  <c:v>3.3599999999999998E-2</c:v>
                </c:pt>
                <c:pt idx="568">
                  <c:v>3.2800000000000003E-2</c:v>
                </c:pt>
                <c:pt idx="569">
                  <c:v>3.6600000000000001E-2</c:v>
                </c:pt>
                <c:pt idx="570">
                  <c:v>3.44E-2</c:v>
                </c:pt>
                <c:pt idx="571">
                  <c:v>2.9100000000000001E-2</c:v>
                </c:pt>
                <c:pt idx="572">
                  <c:v>4.58E-2</c:v>
                </c:pt>
                <c:pt idx="573">
                  <c:v>6.1600000000000002E-2</c:v>
                </c:pt>
                <c:pt idx="574">
                  <c:v>7.6100000000000001E-2</c:v>
                </c:pt>
                <c:pt idx="575">
                  <c:v>7.6700000000000004E-2</c:v>
                </c:pt>
                <c:pt idx="576">
                  <c:v>7.2599999999999998E-2</c:v>
                </c:pt>
                <c:pt idx="577">
                  <c:v>7.85E-2</c:v>
                </c:pt>
                <c:pt idx="578">
                  <c:v>7.6799999999999993E-2</c:v>
                </c:pt>
                <c:pt idx="579">
                  <c:v>6.9500000000000006E-2</c:v>
                </c:pt>
                <c:pt idx="580">
                  <c:v>6.3500000000000001E-2</c:v>
                </c:pt>
                <c:pt idx="581">
                  <c:v>4.3400000000000001E-2</c:v>
                </c:pt>
                <c:pt idx="582">
                  <c:v>3.9199999999999999E-2</c:v>
                </c:pt>
                <c:pt idx="583">
                  <c:v>3.1099999999999999E-2</c:v>
                </c:pt>
                <c:pt idx="584">
                  <c:v>4.0500000000000001E-2</c:v>
                </c:pt>
                <c:pt idx="585">
                  <c:v>4.3099999999999999E-2</c:v>
                </c:pt>
                <c:pt idx="586">
                  <c:v>4.7699999999999999E-2</c:v>
                </c:pt>
                <c:pt idx="587">
                  <c:v>5.4699999999999999E-2</c:v>
                </c:pt>
                <c:pt idx="588">
                  <c:v>5.5100000000000003E-2</c:v>
                </c:pt>
                <c:pt idx="589">
                  <c:v>6.4000000000000001E-2</c:v>
                </c:pt>
                <c:pt idx="590">
                  <c:v>5.8599999999999999E-2</c:v>
                </c:pt>
                <c:pt idx="591">
                  <c:v>4.6199999999999998E-2</c:v>
                </c:pt>
                <c:pt idx="592">
                  <c:v>4.9000000000000002E-2</c:v>
                </c:pt>
                <c:pt idx="593">
                  <c:v>5.1499999999999997E-2</c:v>
                </c:pt>
                <c:pt idx="594">
                  <c:v>3.9600000000000003E-2</c:v>
                </c:pt>
                <c:pt idx="595">
                  <c:v>3.7600000000000001E-2</c:v>
                </c:pt>
                <c:pt idx="596">
                  <c:v>2.86E-2</c:v>
                </c:pt>
                <c:pt idx="597">
                  <c:v>5.6800000000000003E-2</c:v>
                </c:pt>
                <c:pt idx="598">
                  <c:v>8.7599999999999997E-2</c:v>
                </c:pt>
                <c:pt idx="599">
                  <c:v>6.3100000000000003E-2</c:v>
                </c:pt>
                <c:pt idx="600">
                  <c:v>4.9500000000000002E-2</c:v>
                </c:pt>
                <c:pt idx="601">
                  <c:v>5.33E-2</c:v>
                </c:pt>
                <c:pt idx="602">
                  <c:v>7.4800000000000005E-2</c:v>
                </c:pt>
                <c:pt idx="603">
                  <c:v>5.9299999999999999E-2</c:v>
                </c:pt>
                <c:pt idx="604">
                  <c:v>3.7900000000000003E-2</c:v>
                </c:pt>
                <c:pt idx="605">
                  <c:v>4.1799999999999997E-2</c:v>
                </c:pt>
                <c:pt idx="606">
                  <c:v>4.48E-2</c:v>
                </c:pt>
                <c:pt idx="607">
                  <c:v>5.16E-2</c:v>
                </c:pt>
                <c:pt idx="608">
                  <c:v>5.0200000000000002E-2</c:v>
                </c:pt>
                <c:pt idx="609">
                  <c:v>6.5100000000000005E-2</c:v>
                </c:pt>
                <c:pt idx="610">
                  <c:v>5.5800000000000002E-2</c:v>
                </c:pt>
                <c:pt idx="611">
                  <c:v>5.67E-2</c:v>
                </c:pt>
                <c:pt idx="612">
                  <c:v>4.7600000000000003E-2</c:v>
                </c:pt>
                <c:pt idx="613">
                  <c:v>0.04</c:v>
                </c:pt>
                <c:pt idx="614">
                  <c:v>4.3999999999999997E-2</c:v>
                </c:pt>
                <c:pt idx="615">
                  <c:v>4.3200000000000002E-2</c:v>
                </c:pt>
                <c:pt idx="616">
                  <c:v>4.9200000000000001E-2</c:v>
                </c:pt>
                <c:pt idx="617">
                  <c:v>6.1199999999999997E-2</c:v>
                </c:pt>
                <c:pt idx="618">
                  <c:v>6.1499999999999999E-2</c:v>
                </c:pt>
                <c:pt idx="619">
                  <c:v>7.1499999999999994E-2</c:v>
                </c:pt>
                <c:pt idx="620">
                  <c:v>6.5500000000000003E-2</c:v>
                </c:pt>
                <c:pt idx="621">
                  <c:v>5.6800000000000003E-2</c:v>
                </c:pt>
                <c:pt idx="622">
                  <c:v>5.28E-2</c:v>
                </c:pt>
                <c:pt idx="623">
                  <c:v>3.5799999999999998E-2</c:v>
                </c:pt>
                <c:pt idx="624">
                  <c:v>2.1399999999999999E-2</c:v>
                </c:pt>
                <c:pt idx="625">
                  <c:v>3.3099999999999997E-2</c:v>
                </c:pt>
                <c:pt idx="626">
                  <c:v>3.1300000000000001E-2</c:v>
                </c:pt>
                <c:pt idx="627">
                  <c:v>4.1099999999999998E-2</c:v>
                </c:pt>
                <c:pt idx="628">
                  <c:v>5.04E-2</c:v>
                </c:pt>
                <c:pt idx="629">
                  <c:v>5.4600000000000003E-2</c:v>
                </c:pt>
                <c:pt idx="630">
                  <c:v>6.5000000000000002E-2</c:v>
                </c:pt>
                <c:pt idx="631">
                  <c:v>6.4100000000000004E-2</c:v>
                </c:pt>
                <c:pt idx="632">
                  <c:v>5.8999999999999997E-2</c:v>
                </c:pt>
                <c:pt idx="633">
                  <c:v>5.2699999999999997E-2</c:v>
                </c:pt>
                <c:pt idx="634">
                  <c:v>5.45E-2</c:v>
                </c:pt>
                <c:pt idx="635">
                  <c:v>6.6799999999999998E-2</c:v>
                </c:pt>
                <c:pt idx="636">
                  <c:v>9.2700000000000005E-2</c:v>
                </c:pt>
                <c:pt idx="637">
                  <c:v>0.13300000000000001</c:v>
                </c:pt>
                <c:pt idx="638">
                  <c:v>0.10199999999999999</c:v>
                </c:pt>
                <c:pt idx="639">
                  <c:v>0.10299999999999999</c:v>
                </c:pt>
                <c:pt idx="640">
                  <c:v>0.108</c:v>
                </c:pt>
                <c:pt idx="641">
                  <c:v>9.4500000000000001E-2</c:v>
                </c:pt>
                <c:pt idx="642">
                  <c:v>9.3600000000000003E-2</c:v>
                </c:pt>
                <c:pt idx="643">
                  <c:v>8.5400000000000004E-2</c:v>
                </c:pt>
                <c:pt idx="644">
                  <c:v>9.2799999999999994E-2</c:v>
                </c:pt>
                <c:pt idx="645">
                  <c:v>8.5599999999999996E-2</c:v>
                </c:pt>
                <c:pt idx="646">
                  <c:v>8.0299999999999996E-2</c:v>
                </c:pt>
                <c:pt idx="647">
                  <c:v>9.5899999999999999E-2</c:v>
                </c:pt>
                <c:pt idx="648">
                  <c:v>0.10199999999999999</c:v>
                </c:pt>
                <c:pt idx="649">
                  <c:v>0.113</c:v>
                </c:pt>
                <c:pt idx="650">
                  <c:v>0.11</c:v>
                </c:pt>
                <c:pt idx="651">
                  <c:v>0.106</c:v>
                </c:pt>
                <c:pt idx="652">
                  <c:v>0.108</c:v>
                </c:pt>
                <c:pt idx="653">
                  <c:v>0.11799999999999999</c:v>
                </c:pt>
                <c:pt idx="654">
                  <c:v>0.13500000000000001</c:v>
                </c:pt>
                <c:pt idx="655">
                  <c:v>0.13100000000000001</c:v>
                </c:pt>
                <c:pt idx="656">
                  <c:v>0.113</c:v>
                </c:pt>
                <c:pt idx="657">
                  <c:v>9.9400000000000002E-2</c:v>
                </c:pt>
                <c:pt idx="658">
                  <c:v>0.104</c:v>
                </c:pt>
                <c:pt idx="659">
                  <c:v>0.11</c:v>
                </c:pt>
                <c:pt idx="660">
                  <c:v>9.2499999999999999E-2</c:v>
                </c:pt>
                <c:pt idx="661">
                  <c:v>7.5300000000000006E-2</c:v>
                </c:pt>
                <c:pt idx="662">
                  <c:v>8.09E-2</c:v>
                </c:pt>
                <c:pt idx="663">
                  <c:v>9.2899999999999996E-2</c:v>
                </c:pt>
                <c:pt idx="664">
                  <c:v>0.113</c:v>
                </c:pt>
                <c:pt idx="665">
                  <c:v>0.105</c:v>
                </c:pt>
                <c:pt idx="666">
                  <c:v>9.7900000000000001E-2</c:v>
                </c:pt>
                <c:pt idx="667">
                  <c:v>0.115</c:v>
                </c:pt>
                <c:pt idx="668">
                  <c:v>0.13300000000000001</c:v>
                </c:pt>
                <c:pt idx="669">
                  <c:v>0.11600000000000001</c:v>
                </c:pt>
                <c:pt idx="670">
                  <c:v>0.112</c:v>
                </c:pt>
                <c:pt idx="671">
                  <c:v>0.113</c:v>
                </c:pt>
                <c:pt idx="672">
                  <c:v>9.7199999999999995E-2</c:v>
                </c:pt>
                <c:pt idx="673">
                  <c:v>9.6299999999999997E-2</c:v>
                </c:pt>
                <c:pt idx="674">
                  <c:v>8.2199999999999995E-2</c:v>
                </c:pt>
                <c:pt idx="675">
                  <c:v>9.06E-2</c:v>
                </c:pt>
                <c:pt idx="676">
                  <c:v>9.6600000000000005E-2</c:v>
                </c:pt>
                <c:pt idx="677">
                  <c:v>0.112</c:v>
                </c:pt>
                <c:pt idx="678">
                  <c:v>0.11700000000000001</c:v>
                </c:pt>
                <c:pt idx="679">
                  <c:v>0.121</c:v>
                </c:pt>
                <c:pt idx="680">
                  <c:v>0.113</c:v>
                </c:pt>
                <c:pt idx="681">
                  <c:v>7.9500000000000001E-2</c:v>
                </c:pt>
                <c:pt idx="682">
                  <c:v>4.3799999999999999E-2</c:v>
                </c:pt>
                <c:pt idx="683">
                  <c:v>-1.15E-2</c:v>
                </c:pt>
                <c:pt idx="684">
                  <c:v>-4.07E-2</c:v>
                </c:pt>
                <c:pt idx="685">
                  <c:v>3.7400000000000003E-2</c:v>
                </c:pt>
                <c:pt idx="686">
                  <c:v>-8.9599999999999999E-2</c:v>
                </c:pt>
                <c:pt idx="687">
                  <c:v>1.9300000000000001E-3</c:v>
                </c:pt>
                <c:pt idx="688">
                  <c:v>1.3599999999999999E-2</c:v>
                </c:pt>
                <c:pt idx="689">
                  <c:v>2.23E-2</c:v>
                </c:pt>
                <c:pt idx="690">
                  <c:v>6.7900000000000002E-2</c:v>
                </c:pt>
                <c:pt idx="691">
                  <c:v>7.9399999999999998E-2</c:v>
                </c:pt>
                <c:pt idx="692">
                  <c:v>7.9000000000000001E-2</c:v>
                </c:pt>
                <c:pt idx="693">
                  <c:v>5.8099999999999999E-2</c:v>
                </c:pt>
                <c:pt idx="694">
                  <c:v>4.4699999999999997E-2</c:v>
                </c:pt>
                <c:pt idx="695">
                  <c:v>2.86E-2</c:v>
                </c:pt>
                <c:pt idx="696">
                  <c:v>2.1299999999999999E-2</c:v>
                </c:pt>
                <c:pt idx="697">
                  <c:v>3.4500000000000003E-2</c:v>
                </c:pt>
                <c:pt idx="698">
                  <c:v>2.7199999999999998E-2</c:v>
                </c:pt>
                <c:pt idx="699">
                  <c:v>3.5400000000000001E-2</c:v>
                </c:pt>
                <c:pt idx="700">
                  <c:v>4.8399999999999999E-2</c:v>
                </c:pt>
                <c:pt idx="701">
                  <c:v>5.8000000000000003E-2</c:v>
                </c:pt>
                <c:pt idx="702">
                  <c:v>8.7800000000000003E-2</c:v>
                </c:pt>
                <c:pt idx="703">
                  <c:v>9.9299999999999999E-2</c:v>
                </c:pt>
                <c:pt idx="704">
                  <c:v>8.09E-2</c:v>
                </c:pt>
                <c:pt idx="705">
                  <c:v>6.1899999999999997E-2</c:v>
                </c:pt>
                <c:pt idx="706">
                  <c:v>5.0599999999999999E-2</c:v>
                </c:pt>
                <c:pt idx="707">
                  <c:v>3.9199999999999999E-2</c:v>
                </c:pt>
                <c:pt idx="708">
                  <c:v>4.1200000000000001E-2</c:v>
                </c:pt>
                <c:pt idx="709">
                  <c:v>4.3799999999999999E-2</c:v>
                </c:pt>
                <c:pt idx="710">
                  <c:v>3.7400000000000003E-2</c:v>
                </c:pt>
                <c:pt idx="711">
                  <c:v>6.5000000000000002E-2</c:v>
                </c:pt>
                <c:pt idx="712">
                  <c:v>0.109</c:v>
                </c:pt>
                <c:pt idx="713">
                  <c:v>8.1500000000000003E-2</c:v>
                </c:pt>
                <c:pt idx="714">
                  <c:v>8.6300000000000002E-2</c:v>
                </c:pt>
                <c:pt idx="715">
                  <c:v>0.10299999999999999</c:v>
                </c:pt>
                <c:pt idx="716">
                  <c:v>0.124</c:v>
                </c:pt>
                <c:pt idx="717">
                  <c:v>0.122</c:v>
                </c:pt>
                <c:pt idx="718">
                  <c:v>0.123</c:v>
                </c:pt>
                <c:pt idx="719">
                  <c:v>8.5400000000000004E-2</c:v>
                </c:pt>
                <c:pt idx="720">
                  <c:v>3.9399999999999998E-2</c:v>
                </c:pt>
                <c:pt idx="721">
                  <c:v>4.6399999999999997E-2</c:v>
                </c:pt>
                <c:pt idx="722">
                  <c:v>1.83E-2</c:v>
                </c:pt>
                <c:pt idx="723">
                  <c:v>-1.41E-2</c:v>
                </c:pt>
                <c:pt idx="724">
                  <c:v>1.3299999999999999E-2</c:v>
                </c:pt>
                <c:pt idx="725">
                  <c:v>2.58E-2</c:v>
                </c:pt>
                <c:pt idx="726">
                  <c:v>5.9799999999999999E-2</c:v>
                </c:pt>
                <c:pt idx="727">
                  <c:v>9.3399999999999997E-2</c:v>
                </c:pt>
                <c:pt idx="728">
                  <c:v>0.13500000000000001</c:v>
                </c:pt>
                <c:pt idx="729">
                  <c:v>0.16500000000000001</c:v>
                </c:pt>
                <c:pt idx="730">
                  <c:v>0.19400000000000001</c:v>
                </c:pt>
                <c:pt idx="731">
                  <c:v>0.22900000000000001</c:v>
                </c:pt>
                <c:pt idx="732">
                  <c:v>0.27400000000000002</c:v>
                </c:pt>
                <c:pt idx="733">
                  <c:v>0.20100000000000001</c:v>
                </c:pt>
                <c:pt idx="734">
                  <c:v>9.06E-2</c:v>
                </c:pt>
                <c:pt idx="735">
                  <c:v>-4.4400000000000004E-3</c:v>
                </c:pt>
                <c:pt idx="736">
                  <c:v>3.0099999999999998E-2</c:v>
                </c:pt>
                <c:pt idx="737">
                  <c:v>7.2300000000000003E-3</c:v>
                </c:pt>
                <c:pt idx="738">
                  <c:v>-9.2300000000000004E-3</c:v>
                </c:pt>
                <c:pt idx="739">
                  <c:v>-2.5499999999999998E-2</c:v>
                </c:pt>
                <c:pt idx="740">
                  <c:v>1.9900000000000001E-2</c:v>
                </c:pt>
                <c:pt idx="741">
                  <c:v>0.109</c:v>
                </c:pt>
                <c:pt idx="742">
                  <c:v>0.124</c:v>
                </c:pt>
                <c:pt idx="743">
                  <c:v>0.13700000000000001</c:v>
                </c:pt>
                <c:pt idx="744">
                  <c:v>0.13100000000000001</c:v>
                </c:pt>
                <c:pt idx="745">
                  <c:v>0.13200000000000001</c:v>
                </c:pt>
                <c:pt idx="746">
                  <c:v>0.112</c:v>
                </c:pt>
                <c:pt idx="747">
                  <c:v>9.0800000000000006E-2</c:v>
                </c:pt>
                <c:pt idx="748">
                  <c:v>7.9399999999999998E-2</c:v>
                </c:pt>
                <c:pt idx="749">
                  <c:v>7.8E-2</c:v>
                </c:pt>
                <c:pt idx="750">
                  <c:v>0.06</c:v>
                </c:pt>
                <c:pt idx="751">
                  <c:v>7.0800000000000002E-2</c:v>
                </c:pt>
                <c:pt idx="752">
                  <c:v>7.9799999999999996E-2</c:v>
                </c:pt>
                <c:pt idx="753">
                  <c:v>0.109</c:v>
                </c:pt>
                <c:pt idx="754">
                  <c:v>0.14399999999999999</c:v>
                </c:pt>
                <c:pt idx="755">
                  <c:v>0.16800000000000001</c:v>
                </c:pt>
                <c:pt idx="756">
                  <c:v>0.14000000000000001</c:v>
                </c:pt>
                <c:pt idx="757">
                  <c:v>0.13900000000000001</c:v>
                </c:pt>
                <c:pt idx="758">
                  <c:v>0.157</c:v>
                </c:pt>
                <c:pt idx="759">
                  <c:v>0.155</c:v>
                </c:pt>
                <c:pt idx="760">
                  <c:v>0.14399999999999999</c:v>
                </c:pt>
                <c:pt idx="761">
                  <c:v>0.14199999999999999</c:v>
                </c:pt>
                <c:pt idx="762">
                  <c:v>0.123</c:v>
                </c:pt>
                <c:pt idx="763">
                  <c:v>0.152</c:v>
                </c:pt>
                <c:pt idx="764">
                  <c:v>0.15</c:v>
                </c:pt>
                <c:pt idx="765">
                  <c:v>0.115</c:v>
                </c:pt>
                <c:pt idx="766">
                  <c:v>9.5899999999999999E-2</c:v>
                </c:pt>
                <c:pt idx="767">
                  <c:v>8.8200000000000001E-2</c:v>
                </c:pt>
                <c:pt idx="768">
                  <c:v>0.1</c:v>
                </c:pt>
                <c:pt idx="769">
                  <c:v>0.11700000000000001</c:v>
                </c:pt>
                <c:pt idx="770">
                  <c:v>0.11700000000000001</c:v>
                </c:pt>
                <c:pt idx="771">
                  <c:v>0.14699999999999999</c:v>
                </c:pt>
                <c:pt idx="772">
                  <c:v>0.155</c:v>
                </c:pt>
                <c:pt idx="773">
                  <c:v>0.16900000000000001</c:v>
                </c:pt>
                <c:pt idx="774">
                  <c:v>0.14599999999999999</c:v>
                </c:pt>
                <c:pt idx="775">
                  <c:v>0.13200000000000001</c:v>
                </c:pt>
                <c:pt idx="776">
                  <c:v>0.113</c:v>
                </c:pt>
                <c:pt idx="777">
                  <c:v>0.108</c:v>
                </c:pt>
                <c:pt idx="778">
                  <c:v>9.0499999999999997E-2</c:v>
                </c:pt>
                <c:pt idx="779">
                  <c:v>9.2499999999999999E-2</c:v>
                </c:pt>
                <c:pt idx="780">
                  <c:v>9.4700000000000006E-2</c:v>
                </c:pt>
                <c:pt idx="781">
                  <c:v>9.1200000000000003E-2</c:v>
                </c:pt>
                <c:pt idx="782">
                  <c:v>0.10199999999999999</c:v>
                </c:pt>
                <c:pt idx="783">
                  <c:v>0.128</c:v>
                </c:pt>
                <c:pt idx="784">
                  <c:v>0.13200000000000001</c:v>
                </c:pt>
                <c:pt idx="785">
                  <c:v>0.13700000000000001</c:v>
                </c:pt>
                <c:pt idx="786">
                  <c:v>0.13500000000000001</c:v>
                </c:pt>
                <c:pt idx="787">
                  <c:v>0.14000000000000001</c:v>
                </c:pt>
                <c:pt idx="788">
                  <c:v>0.14199999999999999</c:v>
                </c:pt>
                <c:pt idx="789">
                  <c:v>0.13900000000000001</c:v>
                </c:pt>
                <c:pt idx="790">
                  <c:v>0.125</c:v>
                </c:pt>
                <c:pt idx="791">
                  <c:v>0.125</c:v>
                </c:pt>
                <c:pt idx="792">
                  <c:v>0.13100000000000001</c:v>
                </c:pt>
                <c:pt idx="793">
                  <c:v>0.13400000000000001</c:v>
                </c:pt>
                <c:pt idx="794">
                  <c:v>0.13100000000000001</c:v>
                </c:pt>
                <c:pt idx="795">
                  <c:v>0.13300000000000001</c:v>
                </c:pt>
                <c:pt idx="796">
                  <c:v>0.14000000000000001</c:v>
                </c:pt>
                <c:pt idx="797">
                  <c:v>0.14099999999999999</c:v>
                </c:pt>
                <c:pt idx="798">
                  <c:v>0.14099999999999999</c:v>
                </c:pt>
                <c:pt idx="799">
                  <c:v>0.128</c:v>
                </c:pt>
                <c:pt idx="800">
                  <c:v>0.121</c:v>
                </c:pt>
                <c:pt idx="801">
                  <c:v>0.115</c:v>
                </c:pt>
                <c:pt idx="802">
                  <c:v>0.10199999999999999</c:v>
                </c:pt>
                <c:pt idx="803">
                  <c:v>9.6100000000000005E-2</c:v>
                </c:pt>
                <c:pt idx="804">
                  <c:v>9.0300000000000005E-2</c:v>
                </c:pt>
                <c:pt idx="805">
                  <c:v>9.0200000000000002E-2</c:v>
                </c:pt>
                <c:pt idx="806">
                  <c:v>0.1</c:v>
                </c:pt>
                <c:pt idx="807">
                  <c:v>0.105</c:v>
                </c:pt>
                <c:pt idx="808">
                  <c:v>0.11600000000000001</c:v>
                </c:pt>
                <c:pt idx="809">
                  <c:v>0.128</c:v>
                </c:pt>
                <c:pt idx="810">
                  <c:v>0.12</c:v>
                </c:pt>
                <c:pt idx="811">
                  <c:v>0.122</c:v>
                </c:pt>
                <c:pt idx="812">
                  <c:v>0.12</c:v>
                </c:pt>
                <c:pt idx="813">
                  <c:v>0.121</c:v>
                </c:pt>
                <c:pt idx="814">
                  <c:v>0.125</c:v>
                </c:pt>
                <c:pt idx="815">
                  <c:v>0.11600000000000001</c:v>
                </c:pt>
                <c:pt idx="816">
                  <c:v>0.115</c:v>
                </c:pt>
                <c:pt idx="817">
                  <c:v>0.13100000000000001</c:v>
                </c:pt>
                <c:pt idx="818">
                  <c:v>0.14199999999999999</c:v>
                </c:pt>
                <c:pt idx="819">
                  <c:v>0.14899999999999999</c:v>
                </c:pt>
                <c:pt idx="820">
                  <c:v>0.157</c:v>
                </c:pt>
                <c:pt idx="821">
                  <c:v>0.158</c:v>
                </c:pt>
                <c:pt idx="822">
                  <c:v>0.16200000000000001</c:v>
                </c:pt>
                <c:pt idx="823">
                  <c:v>0.16600000000000001</c:v>
                </c:pt>
                <c:pt idx="824">
                  <c:v>0.16300000000000001</c:v>
                </c:pt>
                <c:pt idx="825">
                  <c:v>0.13900000000000001</c:v>
                </c:pt>
                <c:pt idx="826">
                  <c:v>0.13700000000000001</c:v>
                </c:pt>
                <c:pt idx="827">
                  <c:v>0.129</c:v>
                </c:pt>
                <c:pt idx="828">
                  <c:v>0.126</c:v>
                </c:pt>
                <c:pt idx="829">
                  <c:v>0.15</c:v>
                </c:pt>
                <c:pt idx="830">
                  <c:v>0.14699999999999999</c:v>
                </c:pt>
                <c:pt idx="831">
                  <c:v>0.14099999999999999</c:v>
                </c:pt>
                <c:pt idx="832">
                  <c:v>0.16500000000000001</c:v>
                </c:pt>
                <c:pt idx="833">
                  <c:v>0.161</c:v>
                </c:pt>
                <c:pt idx="834">
                  <c:v>0.155</c:v>
                </c:pt>
                <c:pt idx="835">
                  <c:v>0.16400000000000001</c:v>
                </c:pt>
                <c:pt idx="836">
                  <c:v>0.13700000000000001</c:v>
                </c:pt>
                <c:pt idx="837">
                  <c:v>0.13700000000000001</c:v>
                </c:pt>
                <c:pt idx="838">
                  <c:v>0.124</c:v>
                </c:pt>
                <c:pt idx="839">
                  <c:v>0.11899999999999999</c:v>
                </c:pt>
                <c:pt idx="840">
                  <c:v>0.127</c:v>
                </c:pt>
                <c:pt idx="841">
                  <c:v>0.13500000000000001</c:v>
                </c:pt>
                <c:pt idx="842">
                  <c:v>0.13</c:v>
                </c:pt>
                <c:pt idx="843">
                  <c:v>0.13600000000000001</c:v>
                </c:pt>
                <c:pt idx="844">
                  <c:v>0.13100000000000001</c:v>
                </c:pt>
                <c:pt idx="845">
                  <c:v>0.15</c:v>
                </c:pt>
                <c:pt idx="846">
                  <c:v>0.152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D4-438A-AB82-89F8B8E05E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6651752"/>
        <c:axId val="286656456"/>
      </c:lineChart>
      <c:dateAx>
        <c:axId val="286651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9]mmm\-yy;@" sourceLinked="0"/>
        <c:majorTickMark val="none"/>
        <c:minorTickMark val="none"/>
        <c:tickLblPos val="low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286656456"/>
        <c:crosses val="autoZero"/>
        <c:auto val="1"/>
        <c:lblOffset val="100"/>
        <c:baseTimeUnit val="days"/>
        <c:majorUnit val="3"/>
        <c:majorTimeUnit val="months"/>
      </c:dateAx>
      <c:valAx>
        <c:axId val="286656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286651752"/>
        <c:crosses val="autoZero"/>
        <c:crossBetween val="between"/>
      </c:valAx>
      <c:spPr>
        <a:noFill/>
        <a:ln>
          <a:solidFill>
            <a:sysClr val="window" lastClr="FFFFFF">
              <a:lumMod val="50000"/>
            </a:sysClr>
          </a:solidFill>
        </a:ln>
        <a:effectLst/>
      </c:spPr>
    </c:plotArea>
    <c:legend>
      <c:legendPos val="b"/>
      <c:layout>
        <c:manualLayout>
          <c:xMode val="edge"/>
          <c:yMode val="edge"/>
          <c:x val="0.31190376202974629"/>
          <c:y val="0.91281283773351862"/>
          <c:w val="0.37619247594050742"/>
          <c:h val="6.02263779527559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600" b="1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2000" dirty="0"/>
              <a:t>Seattle Inflation: Food, Transportation, and Housing</a:t>
            </a:r>
          </a:p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1200" b="1" i="0" baseline="0" dirty="0">
                <a:effectLst/>
              </a:rPr>
              <a:t>Year-over-year Growth in STB CPI-U for Food, Housing, and Transportation in Seattle Area</a:t>
            </a:r>
            <a:endParaRPr lang="en-US" sz="1200" dirty="0">
              <a:effectLst/>
            </a:endParaRPr>
          </a:p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1200" b="1" i="0" baseline="0" dirty="0">
                <a:effectLst/>
              </a:rPr>
              <a:t>Source: Bureau of Labor Statistics</a:t>
            </a:r>
            <a:endParaRPr lang="en-US" sz="12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581146106736657E-2"/>
          <c:y val="0.18372549019607842"/>
          <c:w val="0.75691535433070856"/>
          <c:h val="0.65174579280531109"/>
        </c:manualLayout>
      </c:layout>
      <c:lineChart>
        <c:grouping val="standard"/>
        <c:varyColors val="0"/>
        <c:ser>
          <c:idx val="0"/>
          <c:order val="0"/>
          <c:tx>
            <c:strRef>
              <c:f>Slide!$B$1</c:f>
              <c:strCache>
                <c:ptCount val="1"/>
                <c:pt idx="0">
                  <c:v>Housing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layout>
                <c:manualLayout>
                  <c:x val="1.944444444444424E-2"/>
                  <c:y val="0.1544117647058823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Housing</a:t>
                    </a:r>
                    <a:br>
                      <a:rPr lang="en-US" dirty="0"/>
                    </a:br>
                    <a:fld id="{C364AE5D-2E6C-4D60-8D31-8DFF58DD3073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D43-4982-808B-08D4866F8B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Slide!$A$2:$A$21</c:f>
              <c:numCache>
                <c:formatCode>mmm\-yy</c:formatCode>
                <c:ptCount val="20"/>
                <c:pt idx="0">
                  <c:v>43497</c:v>
                </c:pt>
                <c:pt idx="1">
                  <c:v>43556</c:v>
                </c:pt>
                <c:pt idx="2">
                  <c:v>43617</c:v>
                </c:pt>
                <c:pt idx="3">
                  <c:v>43678</c:v>
                </c:pt>
                <c:pt idx="4">
                  <c:v>43739</c:v>
                </c:pt>
                <c:pt idx="5">
                  <c:v>43800</c:v>
                </c:pt>
                <c:pt idx="6">
                  <c:v>43862</c:v>
                </c:pt>
                <c:pt idx="7">
                  <c:v>43922</c:v>
                </c:pt>
                <c:pt idx="8">
                  <c:v>43983</c:v>
                </c:pt>
                <c:pt idx="9">
                  <c:v>44044</c:v>
                </c:pt>
                <c:pt idx="10">
                  <c:v>44105</c:v>
                </c:pt>
                <c:pt idx="11">
                  <c:v>44166</c:v>
                </c:pt>
                <c:pt idx="12">
                  <c:v>44228</c:v>
                </c:pt>
                <c:pt idx="13">
                  <c:v>44287</c:v>
                </c:pt>
                <c:pt idx="14">
                  <c:v>44348</c:v>
                </c:pt>
                <c:pt idx="15">
                  <c:v>44409</c:v>
                </c:pt>
                <c:pt idx="16">
                  <c:v>44470</c:v>
                </c:pt>
                <c:pt idx="17">
                  <c:v>44531</c:v>
                </c:pt>
                <c:pt idx="18">
                  <c:v>44593</c:v>
                </c:pt>
                <c:pt idx="19">
                  <c:v>44652</c:v>
                </c:pt>
              </c:numCache>
            </c:numRef>
          </c:cat>
          <c:val>
            <c:numRef>
              <c:f>Slide!$B$2:$B$21</c:f>
              <c:numCache>
                <c:formatCode>0.0%</c:formatCode>
                <c:ptCount val="20"/>
                <c:pt idx="0">
                  <c:v>4.2000000000000003E-2</c:v>
                </c:pt>
                <c:pt idx="1">
                  <c:v>4.4000000000000004E-2</c:v>
                </c:pt>
                <c:pt idx="2">
                  <c:v>3.4000000000000002E-2</c:v>
                </c:pt>
                <c:pt idx="3">
                  <c:v>5.0999999999999997E-2</c:v>
                </c:pt>
                <c:pt idx="4">
                  <c:v>3.4000000000000002E-2</c:v>
                </c:pt>
                <c:pt idx="5">
                  <c:v>3.1E-2</c:v>
                </c:pt>
                <c:pt idx="6">
                  <c:v>4.2999999999999997E-2</c:v>
                </c:pt>
                <c:pt idx="7">
                  <c:v>3.7000000000000005E-2</c:v>
                </c:pt>
                <c:pt idx="8">
                  <c:v>3.2000000000000001E-2</c:v>
                </c:pt>
                <c:pt idx="9">
                  <c:v>2.7999999999999997E-2</c:v>
                </c:pt>
                <c:pt idx="10">
                  <c:v>3.5000000000000003E-2</c:v>
                </c:pt>
                <c:pt idx="11">
                  <c:v>3.1E-2</c:v>
                </c:pt>
                <c:pt idx="12">
                  <c:v>1.4999999999999999E-2</c:v>
                </c:pt>
                <c:pt idx="13">
                  <c:v>1.6E-2</c:v>
                </c:pt>
                <c:pt idx="14">
                  <c:v>1.9E-2</c:v>
                </c:pt>
                <c:pt idx="15">
                  <c:v>1.8000000000000002E-2</c:v>
                </c:pt>
                <c:pt idx="16">
                  <c:v>3.4000000000000002E-2</c:v>
                </c:pt>
                <c:pt idx="17">
                  <c:v>5.0999999999999997E-2</c:v>
                </c:pt>
                <c:pt idx="18">
                  <c:v>0.06</c:v>
                </c:pt>
                <c:pt idx="19">
                  <c:v>7.4999999999999997E-2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CB-44C1-935A-D7316D44FD1A}"/>
            </c:ext>
          </c:extLst>
        </c:ser>
        <c:ser>
          <c:idx val="1"/>
          <c:order val="1"/>
          <c:tx>
            <c:strRef>
              <c:f>Slide!$C$1</c:f>
              <c:strCache>
                <c:ptCount val="1"/>
                <c:pt idx="0">
                  <c:v>Transportation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layout>
                <c:manualLayout>
                  <c:x val="-9.7222222222223247E-3"/>
                  <c:y val="-3.921568627450980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Transportation</a:t>
                    </a:r>
                    <a:br>
                      <a:rPr lang="en-US" dirty="0"/>
                    </a:br>
                    <a:fld id="{7F9519CE-BB92-4D8E-BB75-759CCD85D903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D43-4982-808B-08D4866F8B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Slide!$A$2:$A$21</c:f>
              <c:numCache>
                <c:formatCode>mmm\-yy</c:formatCode>
                <c:ptCount val="20"/>
                <c:pt idx="0">
                  <c:v>43497</c:v>
                </c:pt>
                <c:pt idx="1">
                  <c:v>43556</c:v>
                </c:pt>
                <c:pt idx="2">
                  <c:v>43617</c:v>
                </c:pt>
                <c:pt idx="3">
                  <c:v>43678</c:v>
                </c:pt>
                <c:pt idx="4">
                  <c:v>43739</c:v>
                </c:pt>
                <c:pt idx="5">
                  <c:v>43800</c:v>
                </c:pt>
                <c:pt idx="6">
                  <c:v>43862</c:v>
                </c:pt>
                <c:pt idx="7">
                  <c:v>43922</c:v>
                </c:pt>
                <c:pt idx="8">
                  <c:v>43983</c:v>
                </c:pt>
                <c:pt idx="9">
                  <c:v>44044</c:v>
                </c:pt>
                <c:pt idx="10">
                  <c:v>44105</c:v>
                </c:pt>
                <c:pt idx="11">
                  <c:v>44166</c:v>
                </c:pt>
                <c:pt idx="12">
                  <c:v>44228</c:v>
                </c:pt>
                <c:pt idx="13">
                  <c:v>44287</c:v>
                </c:pt>
                <c:pt idx="14">
                  <c:v>44348</c:v>
                </c:pt>
                <c:pt idx="15">
                  <c:v>44409</c:v>
                </c:pt>
                <c:pt idx="16">
                  <c:v>44470</c:v>
                </c:pt>
                <c:pt idx="17">
                  <c:v>44531</c:v>
                </c:pt>
                <c:pt idx="18">
                  <c:v>44593</c:v>
                </c:pt>
                <c:pt idx="19">
                  <c:v>44652</c:v>
                </c:pt>
              </c:numCache>
            </c:numRef>
          </c:cat>
          <c:val>
            <c:numRef>
              <c:f>Slide!$C$2:$C$21</c:f>
              <c:numCache>
                <c:formatCode>0.0%</c:formatCode>
                <c:ptCount val="20"/>
                <c:pt idx="0">
                  <c:v>-1.7000000000000001E-2</c:v>
                </c:pt>
                <c:pt idx="1">
                  <c:v>-2E-3</c:v>
                </c:pt>
                <c:pt idx="2">
                  <c:v>-2.7999999999999997E-2</c:v>
                </c:pt>
                <c:pt idx="3">
                  <c:v>-8.0000000000000002E-3</c:v>
                </c:pt>
                <c:pt idx="4">
                  <c:v>-2.3E-2</c:v>
                </c:pt>
                <c:pt idx="5">
                  <c:v>-8.0000000000000002E-3</c:v>
                </c:pt>
                <c:pt idx="6">
                  <c:v>2.3E-2</c:v>
                </c:pt>
                <c:pt idx="7">
                  <c:v>-5.9000000000000004E-2</c:v>
                </c:pt>
                <c:pt idx="8">
                  <c:v>-8.6999999999999994E-2</c:v>
                </c:pt>
                <c:pt idx="9">
                  <c:v>-5.5999999999999994E-2</c:v>
                </c:pt>
                <c:pt idx="10">
                  <c:v>-3.5000000000000003E-2</c:v>
                </c:pt>
                <c:pt idx="11">
                  <c:v>-4.7E-2</c:v>
                </c:pt>
                <c:pt idx="12">
                  <c:v>-1.3999999999999999E-2</c:v>
                </c:pt>
                <c:pt idx="13">
                  <c:v>0.109</c:v>
                </c:pt>
                <c:pt idx="14">
                  <c:v>0.217</c:v>
                </c:pt>
                <c:pt idx="15">
                  <c:v>0.16800000000000001</c:v>
                </c:pt>
                <c:pt idx="16">
                  <c:v>0.17199999999999999</c:v>
                </c:pt>
                <c:pt idx="17">
                  <c:v>0.21600000000000003</c:v>
                </c:pt>
                <c:pt idx="18">
                  <c:v>0.192</c:v>
                </c:pt>
                <c:pt idx="19">
                  <c:v>0.192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CB-44C1-935A-D7316D44FD1A}"/>
            </c:ext>
          </c:extLst>
        </c:ser>
        <c:ser>
          <c:idx val="2"/>
          <c:order val="2"/>
          <c:tx>
            <c:strRef>
              <c:f>Slide!$D$1</c:f>
              <c:strCache>
                <c:ptCount val="1"/>
                <c:pt idx="0">
                  <c:v>Food and beverages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layout>
                <c:manualLayout>
                  <c:x val="9.72222222222212E-3"/>
                  <c:y val="-4.166666666666671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Food &amp;</a:t>
                    </a:r>
                    <a:r>
                      <a:rPr lang="en-US" baseline="0" dirty="0"/>
                      <a:t> Bev</a:t>
                    </a:r>
                    <a:br>
                      <a:rPr lang="en-US" dirty="0"/>
                    </a:br>
                    <a:fld id="{4417C9B7-3933-4935-AA40-9F9421BD576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D43-4982-808B-08D4866F8B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3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Slide!$A$2:$A$21</c:f>
              <c:numCache>
                <c:formatCode>mmm\-yy</c:formatCode>
                <c:ptCount val="20"/>
                <c:pt idx="0">
                  <c:v>43497</c:v>
                </c:pt>
                <c:pt idx="1">
                  <c:v>43556</c:v>
                </c:pt>
                <c:pt idx="2">
                  <c:v>43617</c:v>
                </c:pt>
                <c:pt idx="3">
                  <c:v>43678</c:v>
                </c:pt>
                <c:pt idx="4">
                  <c:v>43739</c:v>
                </c:pt>
                <c:pt idx="5">
                  <c:v>43800</c:v>
                </c:pt>
                <c:pt idx="6">
                  <c:v>43862</c:v>
                </c:pt>
                <c:pt idx="7">
                  <c:v>43922</c:v>
                </c:pt>
                <c:pt idx="8">
                  <c:v>43983</c:v>
                </c:pt>
                <c:pt idx="9">
                  <c:v>44044</c:v>
                </c:pt>
                <c:pt idx="10">
                  <c:v>44105</c:v>
                </c:pt>
                <c:pt idx="11">
                  <c:v>44166</c:v>
                </c:pt>
                <c:pt idx="12">
                  <c:v>44228</c:v>
                </c:pt>
                <c:pt idx="13">
                  <c:v>44287</c:v>
                </c:pt>
                <c:pt idx="14">
                  <c:v>44348</c:v>
                </c:pt>
                <c:pt idx="15">
                  <c:v>44409</c:v>
                </c:pt>
                <c:pt idx="16">
                  <c:v>44470</c:v>
                </c:pt>
                <c:pt idx="17">
                  <c:v>44531</c:v>
                </c:pt>
                <c:pt idx="18">
                  <c:v>44593</c:v>
                </c:pt>
                <c:pt idx="19">
                  <c:v>44652</c:v>
                </c:pt>
              </c:numCache>
            </c:numRef>
          </c:cat>
          <c:val>
            <c:numRef>
              <c:f>Slide!$D$2:$D$21</c:f>
              <c:numCache>
                <c:formatCode>0.0%</c:formatCode>
                <c:ptCount val="20"/>
                <c:pt idx="0">
                  <c:v>3.3000000000000002E-2</c:v>
                </c:pt>
                <c:pt idx="1">
                  <c:v>1.2E-2</c:v>
                </c:pt>
                <c:pt idx="2">
                  <c:v>2.2000000000000002E-2</c:v>
                </c:pt>
                <c:pt idx="3">
                  <c:v>0.02</c:v>
                </c:pt>
                <c:pt idx="4">
                  <c:v>0.02</c:v>
                </c:pt>
                <c:pt idx="5">
                  <c:v>1.7000000000000001E-2</c:v>
                </c:pt>
                <c:pt idx="6">
                  <c:v>1.8000000000000002E-2</c:v>
                </c:pt>
                <c:pt idx="7">
                  <c:v>4.4000000000000004E-2</c:v>
                </c:pt>
                <c:pt idx="8">
                  <c:v>4.8000000000000001E-2</c:v>
                </c:pt>
                <c:pt idx="9">
                  <c:v>5.5999999999999994E-2</c:v>
                </c:pt>
                <c:pt idx="10">
                  <c:v>4.2000000000000003E-2</c:v>
                </c:pt>
                <c:pt idx="11">
                  <c:v>4.5999999999999999E-2</c:v>
                </c:pt>
                <c:pt idx="12">
                  <c:v>4.9000000000000002E-2</c:v>
                </c:pt>
                <c:pt idx="13">
                  <c:v>0.04</c:v>
                </c:pt>
                <c:pt idx="14">
                  <c:v>5.5999999999999994E-2</c:v>
                </c:pt>
                <c:pt idx="15">
                  <c:v>5.9000000000000004E-2</c:v>
                </c:pt>
                <c:pt idx="16">
                  <c:v>8.1000000000000003E-2</c:v>
                </c:pt>
                <c:pt idx="17">
                  <c:v>8.900000000000001E-2</c:v>
                </c:pt>
                <c:pt idx="18">
                  <c:v>0.1</c:v>
                </c:pt>
                <c:pt idx="19">
                  <c:v>0.10800000000000001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CB-44C1-935A-D7316D44FD1A}"/>
            </c:ext>
          </c:extLst>
        </c:ser>
        <c:ser>
          <c:idx val="3"/>
          <c:order val="3"/>
          <c:tx>
            <c:strRef>
              <c:f>Slide!$E$1</c:f>
              <c:strCache>
                <c:ptCount val="1"/>
                <c:pt idx="0">
                  <c:v>All items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layout>
                <c:manualLayout>
                  <c:x val="1.1111111111111009E-2"/>
                  <c:y val="4.901960784313725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All items</a:t>
                    </a:r>
                    <a:br>
                      <a:rPr lang="en-US" dirty="0"/>
                    </a:br>
                    <a:fld id="{F779F9C5-B6BB-4F52-8A38-A1EA9E175300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D43-4982-808B-08D4866F8B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4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Slide!$A$2:$A$21</c:f>
              <c:numCache>
                <c:formatCode>mmm\-yy</c:formatCode>
                <c:ptCount val="20"/>
                <c:pt idx="0">
                  <c:v>43497</c:v>
                </c:pt>
                <c:pt idx="1">
                  <c:v>43556</c:v>
                </c:pt>
                <c:pt idx="2">
                  <c:v>43617</c:v>
                </c:pt>
                <c:pt idx="3">
                  <c:v>43678</c:v>
                </c:pt>
                <c:pt idx="4">
                  <c:v>43739</c:v>
                </c:pt>
                <c:pt idx="5">
                  <c:v>43800</c:v>
                </c:pt>
                <c:pt idx="6">
                  <c:v>43862</c:v>
                </c:pt>
                <c:pt idx="7">
                  <c:v>43922</c:v>
                </c:pt>
                <c:pt idx="8">
                  <c:v>43983</c:v>
                </c:pt>
                <c:pt idx="9">
                  <c:v>44044</c:v>
                </c:pt>
                <c:pt idx="10">
                  <c:v>44105</c:v>
                </c:pt>
                <c:pt idx="11">
                  <c:v>44166</c:v>
                </c:pt>
                <c:pt idx="12">
                  <c:v>44228</c:v>
                </c:pt>
                <c:pt idx="13">
                  <c:v>44287</c:v>
                </c:pt>
                <c:pt idx="14">
                  <c:v>44348</c:v>
                </c:pt>
                <c:pt idx="15">
                  <c:v>44409</c:v>
                </c:pt>
                <c:pt idx="16">
                  <c:v>44470</c:v>
                </c:pt>
                <c:pt idx="17">
                  <c:v>44531</c:v>
                </c:pt>
                <c:pt idx="18">
                  <c:v>44593</c:v>
                </c:pt>
                <c:pt idx="19">
                  <c:v>44652</c:v>
                </c:pt>
              </c:numCache>
            </c:numRef>
          </c:cat>
          <c:val>
            <c:numRef>
              <c:f>Slide!$E$2:$E$21</c:f>
              <c:numCache>
                <c:formatCode>0.0%</c:formatCode>
                <c:ptCount val="20"/>
                <c:pt idx="0">
                  <c:v>2.7E-2</c:v>
                </c:pt>
                <c:pt idx="1">
                  <c:v>2.4E-2</c:v>
                </c:pt>
                <c:pt idx="2">
                  <c:v>2.3E-2</c:v>
                </c:pt>
                <c:pt idx="3">
                  <c:v>3.2000000000000001E-2</c:v>
                </c:pt>
                <c:pt idx="4">
                  <c:v>2.2000000000000002E-2</c:v>
                </c:pt>
                <c:pt idx="5">
                  <c:v>2.2000000000000002E-2</c:v>
                </c:pt>
                <c:pt idx="6">
                  <c:v>2.5000000000000001E-2</c:v>
                </c:pt>
                <c:pt idx="7">
                  <c:v>1.3000000000000001E-2</c:v>
                </c:pt>
                <c:pt idx="8">
                  <c:v>9.0000000000000011E-3</c:v>
                </c:pt>
                <c:pt idx="9">
                  <c:v>1.6E-2</c:v>
                </c:pt>
                <c:pt idx="10">
                  <c:v>2.1000000000000001E-2</c:v>
                </c:pt>
                <c:pt idx="11">
                  <c:v>1.3999999999999999E-2</c:v>
                </c:pt>
                <c:pt idx="12">
                  <c:v>1.7000000000000001E-2</c:v>
                </c:pt>
                <c:pt idx="13">
                  <c:v>3.4000000000000002E-2</c:v>
                </c:pt>
                <c:pt idx="14">
                  <c:v>5.5E-2</c:v>
                </c:pt>
                <c:pt idx="15">
                  <c:v>5.2000000000000005E-2</c:v>
                </c:pt>
                <c:pt idx="16">
                  <c:v>6.5000000000000002E-2</c:v>
                </c:pt>
                <c:pt idx="17">
                  <c:v>7.5999999999999998E-2</c:v>
                </c:pt>
                <c:pt idx="18">
                  <c:v>8.1000000000000003E-2</c:v>
                </c:pt>
                <c:pt idx="19">
                  <c:v>9.0999999999999998E-2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1CB-44C1-935A-D7316D44FD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1573880"/>
        <c:axId val="671571912"/>
      </c:lineChart>
      <c:dateAx>
        <c:axId val="671573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671571912"/>
        <c:crosses val="autoZero"/>
        <c:auto val="1"/>
        <c:lblOffset val="100"/>
        <c:baseTimeUnit val="months"/>
      </c:dateAx>
      <c:valAx>
        <c:axId val="671571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671573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2000" dirty="0"/>
              <a:t>Seattle</a:t>
            </a:r>
            <a:r>
              <a:rPr lang="en-US" sz="2000" baseline="0" dirty="0"/>
              <a:t> House Price Growth &amp; Rent Price Growth</a:t>
            </a:r>
            <a:endParaRPr lang="en-US" sz="2000" dirty="0"/>
          </a:p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1200" dirty="0"/>
              <a:t>Monthly</a:t>
            </a:r>
            <a:r>
              <a:rPr lang="en-US" sz="1200" baseline="0" dirty="0"/>
              <a:t> year-over-year growth in House and Rental Prices; Jan 2019-Current</a:t>
            </a:r>
            <a:endParaRPr lang="en-US" sz="1200" dirty="0"/>
          </a:p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1200" dirty="0"/>
              <a:t>Source:</a:t>
            </a:r>
            <a:r>
              <a:rPr lang="en-US" sz="1200" baseline="0" dirty="0"/>
              <a:t> Case-Shiller Index and BLS 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5407589676290469E-2"/>
          <c:y val="0.16166666666666665"/>
          <c:w val="0.88931463254593179"/>
          <c:h val="0.57467693376563223"/>
        </c:manualLayout>
      </c:layout>
      <c:lineChart>
        <c:grouping val="standard"/>
        <c:varyColors val="0"/>
        <c:ser>
          <c:idx val="0"/>
          <c:order val="0"/>
          <c:tx>
            <c:v>Seattle Home Prices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38"/>
              <c:layout>
                <c:manualLayout>
                  <c:x val="-5.8333333333333334E-2"/>
                  <c:y val="-3.186274509803921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Current</a:t>
                    </a:r>
                    <a:br>
                      <a:rPr lang="en-US" dirty="0"/>
                    </a:br>
                    <a:fld id="{8246A1CF-3DA9-44D4-A6AD-86B3F475DDB8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AC4-4774-B029-4055E085C9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Sheet1!$A$235:$A$274</c:f>
              <c:numCache>
                <c:formatCode>mmm\-yy</c:formatCode>
                <c:ptCount val="40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</c:numCache>
            </c:numRef>
          </c:cat>
          <c:val>
            <c:numRef>
              <c:f>Sheet1!$D$235:$D$274</c:f>
              <c:numCache>
                <c:formatCode>0.0%</c:formatCode>
                <c:ptCount val="40"/>
                <c:pt idx="0">
                  <c:v>4.0539408490992912E-2</c:v>
                </c:pt>
                <c:pt idx="1">
                  <c:v>2.8307363563972565E-2</c:v>
                </c:pt>
                <c:pt idx="2">
                  <c:v>1.6741885960749547E-2</c:v>
                </c:pt>
                <c:pt idx="3">
                  <c:v>7.9376572855283101E-4</c:v>
                </c:pt>
                <c:pt idx="4">
                  <c:v>-1.1564957970613299E-2</c:v>
                </c:pt>
                <c:pt idx="5">
                  <c:v>-1.3141692423310869E-2</c:v>
                </c:pt>
                <c:pt idx="6">
                  <c:v>-6.3938625651254188E-3</c:v>
                </c:pt>
                <c:pt idx="7">
                  <c:v>6.7239404225989396E-3</c:v>
                </c:pt>
                <c:pt idx="8">
                  <c:v>1.7348533757378215E-2</c:v>
                </c:pt>
                <c:pt idx="9">
                  <c:v>2.4841696051570716E-2</c:v>
                </c:pt>
                <c:pt idx="10">
                  <c:v>3.2368234802942819E-2</c:v>
                </c:pt>
                <c:pt idx="11">
                  <c:v>4.0797099568289585E-2</c:v>
                </c:pt>
                <c:pt idx="12">
                  <c:v>5.1687954309963091E-2</c:v>
                </c:pt>
                <c:pt idx="13">
                  <c:v>6.0997690396091375E-2</c:v>
                </c:pt>
                <c:pt idx="14">
                  <c:v>7.0759310014547161E-2</c:v>
                </c:pt>
                <c:pt idx="15">
                  <c:v>7.3827129703302186E-2</c:v>
                </c:pt>
                <c:pt idx="16">
                  <c:v>6.9407835235163695E-2</c:v>
                </c:pt>
                <c:pt idx="17">
                  <c:v>6.6163983067288656E-2</c:v>
                </c:pt>
                <c:pt idx="18">
                  <c:v>7.0259999966728381E-2</c:v>
                </c:pt>
                <c:pt idx="19">
                  <c:v>8.5130963830831075E-2</c:v>
                </c:pt>
                <c:pt idx="20">
                  <c:v>0.10185714776257693</c:v>
                </c:pt>
                <c:pt idx="21">
                  <c:v>0.11696444631030278</c:v>
                </c:pt>
                <c:pt idx="22">
                  <c:v>0.12758395774051556</c:v>
                </c:pt>
                <c:pt idx="23">
                  <c:v>0.13597671364871777</c:v>
                </c:pt>
                <c:pt idx="24">
                  <c:v>0.14386987755292058</c:v>
                </c:pt>
                <c:pt idx="25">
                  <c:v>0.15884991496274092</c:v>
                </c:pt>
                <c:pt idx="26">
                  <c:v>0.18231968095042284</c:v>
                </c:pt>
                <c:pt idx="27">
                  <c:v>0.2078092459833305</c:v>
                </c:pt>
                <c:pt idx="28">
                  <c:v>0.23451380082217277</c:v>
                </c:pt>
                <c:pt idx="29">
                  <c:v>0.25129431901212995</c:v>
                </c:pt>
                <c:pt idx="30">
                  <c:v>0.25498427602192786</c:v>
                </c:pt>
                <c:pt idx="31">
                  <c:v>0.24322492476913382</c:v>
                </c:pt>
                <c:pt idx="32">
                  <c:v>0.23282706509924367</c:v>
                </c:pt>
                <c:pt idx="33">
                  <c:v>0.22757763796964325</c:v>
                </c:pt>
                <c:pt idx="34">
                  <c:v>0.23314713624928451</c:v>
                </c:pt>
                <c:pt idx="35">
                  <c:v>0.23989526610602563</c:v>
                </c:pt>
                <c:pt idx="36">
                  <c:v>0.24651885854809819</c:v>
                </c:pt>
                <c:pt idx="37">
                  <c:v>0.26599723840673328</c:v>
                </c:pt>
                <c:pt idx="38">
                  <c:v>0.27679644238042433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3F-459D-9F83-D1335BAAB461}"/>
            </c:ext>
          </c:extLst>
        </c:ser>
        <c:ser>
          <c:idx val="1"/>
          <c:order val="1"/>
          <c:tx>
            <c:v>Seattle Rent Prices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39"/>
              <c:layout>
                <c:manualLayout>
                  <c:x val="-2.7777777777777776E-2"/>
                  <c:y val="-8.08823529411764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Current</a:t>
                    </a:r>
                    <a:br>
                      <a:rPr lang="en-US" dirty="0"/>
                    </a:br>
                    <a:fld id="{338888D4-09FB-481B-AE9A-9D357B0BAC98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AC4-4774-B029-4055E085C9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Sheet1!$A$235:$A$274</c:f>
              <c:numCache>
                <c:formatCode>mmm\-yy</c:formatCode>
                <c:ptCount val="40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</c:numCache>
            </c:numRef>
          </c:cat>
          <c:val>
            <c:numRef>
              <c:f>Sheet1!$E$235:$E$274</c:f>
              <c:numCache>
                <c:formatCode>0.0%</c:formatCode>
                <c:ptCount val="40"/>
                <c:pt idx="0">
                  <c:v>4.446262956901248E-2</c:v>
                </c:pt>
                <c:pt idx="1">
                  <c:v>4.1010320478001239E-2</c:v>
                </c:pt>
                <c:pt idx="2">
                  <c:v>4.2841648590021819E-2</c:v>
                </c:pt>
                <c:pt idx="3">
                  <c:v>4.5037756202804813E-2</c:v>
                </c:pt>
                <c:pt idx="4">
                  <c:v>2.8993288590604127E-2</c:v>
                </c:pt>
                <c:pt idx="5">
                  <c:v>2.6154256738724291E-2</c:v>
                </c:pt>
                <c:pt idx="6">
                  <c:v>2.982689747003997E-2</c:v>
                </c:pt>
                <c:pt idx="7">
                  <c:v>2.9941706412294655E-2</c:v>
                </c:pt>
                <c:pt idx="8">
                  <c:v>2.8443508032657494E-2</c:v>
                </c:pt>
                <c:pt idx="9">
                  <c:v>2.9195160441872758E-2</c:v>
                </c:pt>
                <c:pt idx="10">
                  <c:v>2.9573410102067488E-2</c:v>
                </c:pt>
                <c:pt idx="11">
                  <c:v>3.0010438413361262E-2</c:v>
                </c:pt>
                <c:pt idx="12">
                  <c:v>3.3951423348132614E-2</c:v>
                </c:pt>
                <c:pt idx="13">
                  <c:v>3.9394729976519605E-2</c:v>
                </c:pt>
                <c:pt idx="14">
                  <c:v>3.8481539261570274E-2</c:v>
                </c:pt>
                <c:pt idx="15">
                  <c:v>3.4322580645161249E-2</c:v>
                </c:pt>
                <c:pt idx="16">
                  <c:v>5.2439342551526158E-2</c:v>
                </c:pt>
                <c:pt idx="17">
                  <c:v>4.8374512353706267E-2</c:v>
                </c:pt>
                <c:pt idx="18">
                  <c:v>4.4220325833979945E-2</c:v>
                </c:pt>
                <c:pt idx="19">
                  <c:v>4.2191921790584175E-2</c:v>
                </c:pt>
                <c:pt idx="20">
                  <c:v>3.7387964148527519E-2</c:v>
                </c:pt>
                <c:pt idx="21">
                  <c:v>3.5011500127779094E-2</c:v>
                </c:pt>
                <c:pt idx="22">
                  <c:v>2.5419420437214013E-2</c:v>
                </c:pt>
                <c:pt idx="23">
                  <c:v>2.7615910818343137E-2</c:v>
                </c:pt>
                <c:pt idx="24">
                  <c:v>2.197524627431191E-2</c:v>
                </c:pt>
                <c:pt idx="25">
                  <c:v>1.0542168674698926E-2</c:v>
                </c:pt>
                <c:pt idx="26">
                  <c:v>9.7646469704557592E-3</c:v>
                </c:pt>
                <c:pt idx="27">
                  <c:v>1.0978043912175606E-2</c:v>
                </c:pt>
                <c:pt idx="28">
                  <c:v>5.2057511155181313E-3</c:v>
                </c:pt>
                <c:pt idx="29">
                  <c:v>6.6980898040187586E-3</c:v>
                </c:pt>
                <c:pt idx="30">
                  <c:v>6.6864784546805112E-3</c:v>
                </c:pt>
                <c:pt idx="31">
                  <c:v>5.1839052085904669E-3</c:v>
                </c:pt>
                <c:pt idx="32">
                  <c:v>6.418168353492959E-3</c:v>
                </c:pt>
                <c:pt idx="33">
                  <c:v>1.654320987654323E-2</c:v>
                </c:pt>
                <c:pt idx="34">
                  <c:v>2.5285076846802257E-2</c:v>
                </c:pt>
                <c:pt idx="35">
                  <c:v>2.3175542406311589E-2</c:v>
                </c:pt>
                <c:pt idx="36">
                  <c:v>2.8423133959466051E-2</c:v>
                </c:pt>
                <c:pt idx="37">
                  <c:v>3.8748137108792768E-2</c:v>
                </c:pt>
                <c:pt idx="38">
                  <c:v>4.2400198363500952E-2</c:v>
                </c:pt>
                <c:pt idx="39">
                  <c:v>4.3682132280355335E-2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3F-459D-9F83-D1335BAAB4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1704608"/>
        <c:axId val="521701656"/>
      </c:lineChart>
      <c:dateAx>
        <c:axId val="521704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low"/>
        <c:spPr>
          <a:solidFill>
            <a:schemeClr val="bg1"/>
          </a:solidFill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521701656"/>
        <c:crosses val="autoZero"/>
        <c:auto val="1"/>
        <c:lblOffset val="100"/>
        <c:baseTimeUnit val="months"/>
      </c:dateAx>
      <c:valAx>
        <c:axId val="521701656"/>
        <c:scaling>
          <c:orientation val="minMax"/>
          <c:max val="0.3500000000000000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52170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22484700349956252"/>
          <c:y val="0.91281283773351862"/>
          <c:w val="0.5486347331583552"/>
          <c:h val="6.02263779527559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King County Real Estate Inventory </a:t>
            </a:r>
            <a:br>
              <a:rPr lang="en-US" dirty="0"/>
            </a:br>
            <a:r>
              <a:rPr lang="en-US" sz="1200" dirty="0"/>
              <a:t>Months</a:t>
            </a:r>
            <a:r>
              <a:rPr lang="en-US" sz="1200" baseline="0" dirty="0"/>
              <a:t> of Inventory, January 2006-Present</a:t>
            </a:r>
            <a:br>
              <a:rPr lang="en-US" sz="1200" dirty="0"/>
            </a:br>
            <a:r>
              <a:rPr lang="en-US" sz="1200" dirty="0"/>
              <a:t>Source:</a:t>
            </a:r>
            <a:r>
              <a:rPr lang="en-US" sz="1200" baseline="0" dirty="0"/>
              <a:t> NWMLS</a:t>
            </a:r>
            <a:endParaRPr lang="en-US" dirty="0"/>
          </a:p>
        </c:rich>
      </c:tx>
      <c:layout>
        <c:manualLayout>
          <c:xMode val="edge"/>
          <c:yMode val="edge"/>
          <c:x val="0.30118164916885387"/>
          <c:y val="1.327022541299984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195975503062118E-2"/>
          <c:y val="0.16183823529411764"/>
          <c:w val="0.8887676071741033"/>
          <c:h val="0.66277076578662963"/>
        </c:manualLayout>
      </c:layout>
      <c:lineChart>
        <c:grouping val="standard"/>
        <c:varyColors val="0"/>
        <c:ser>
          <c:idx val="0"/>
          <c:order val="0"/>
          <c:tx>
            <c:strRef>
              <c:f>Inventory!$D$1</c:f>
              <c:strCache>
                <c:ptCount val="1"/>
                <c:pt idx="0">
                  <c:v>Inventory (months of supply)</c:v>
                </c:pt>
              </c:strCache>
            </c:strRef>
          </c:tx>
          <c:marker>
            <c:symbol val="none"/>
          </c:marker>
          <c:cat>
            <c:numRef>
              <c:f>Inventory!$A$2:$A$197</c:f>
              <c:numCache>
                <c:formatCode>mmm\-yy</c:formatCode>
                <c:ptCount val="196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  <c:pt idx="133">
                  <c:v>42767</c:v>
                </c:pt>
                <c:pt idx="134">
                  <c:v>42795</c:v>
                </c:pt>
                <c:pt idx="135">
                  <c:v>42826</c:v>
                </c:pt>
                <c:pt idx="136">
                  <c:v>42856</c:v>
                </c:pt>
                <c:pt idx="137">
                  <c:v>42887</c:v>
                </c:pt>
                <c:pt idx="138">
                  <c:v>42917</c:v>
                </c:pt>
                <c:pt idx="139">
                  <c:v>42948</c:v>
                </c:pt>
                <c:pt idx="140">
                  <c:v>42979</c:v>
                </c:pt>
                <c:pt idx="141">
                  <c:v>43009</c:v>
                </c:pt>
                <c:pt idx="142">
                  <c:v>43040</c:v>
                </c:pt>
                <c:pt idx="143">
                  <c:v>43070</c:v>
                </c:pt>
                <c:pt idx="144">
                  <c:v>43101</c:v>
                </c:pt>
                <c:pt idx="145">
                  <c:v>43132</c:v>
                </c:pt>
                <c:pt idx="146">
                  <c:v>43160</c:v>
                </c:pt>
                <c:pt idx="147">
                  <c:v>43191</c:v>
                </c:pt>
                <c:pt idx="148">
                  <c:v>43221</c:v>
                </c:pt>
                <c:pt idx="149">
                  <c:v>43252</c:v>
                </c:pt>
                <c:pt idx="150">
                  <c:v>43282</c:v>
                </c:pt>
                <c:pt idx="151">
                  <c:v>43313</c:v>
                </c:pt>
                <c:pt idx="152">
                  <c:v>43344</c:v>
                </c:pt>
                <c:pt idx="153">
                  <c:v>43374</c:v>
                </c:pt>
                <c:pt idx="154">
                  <c:v>43405</c:v>
                </c:pt>
                <c:pt idx="155">
                  <c:v>43435</c:v>
                </c:pt>
                <c:pt idx="156">
                  <c:v>43466</c:v>
                </c:pt>
                <c:pt idx="157">
                  <c:v>43497</c:v>
                </c:pt>
                <c:pt idx="158">
                  <c:v>43525</c:v>
                </c:pt>
                <c:pt idx="159">
                  <c:v>43556</c:v>
                </c:pt>
                <c:pt idx="160">
                  <c:v>43586</c:v>
                </c:pt>
                <c:pt idx="161">
                  <c:v>43617</c:v>
                </c:pt>
                <c:pt idx="162">
                  <c:v>43647</c:v>
                </c:pt>
                <c:pt idx="163">
                  <c:v>43678</c:v>
                </c:pt>
                <c:pt idx="164">
                  <c:v>43709</c:v>
                </c:pt>
                <c:pt idx="165">
                  <c:v>43739</c:v>
                </c:pt>
                <c:pt idx="166">
                  <c:v>43770</c:v>
                </c:pt>
                <c:pt idx="167">
                  <c:v>43800</c:v>
                </c:pt>
                <c:pt idx="168">
                  <c:v>43831</c:v>
                </c:pt>
                <c:pt idx="169">
                  <c:v>43862</c:v>
                </c:pt>
                <c:pt idx="170">
                  <c:v>43891</c:v>
                </c:pt>
                <c:pt idx="171">
                  <c:v>43922</c:v>
                </c:pt>
                <c:pt idx="172">
                  <c:v>43952</c:v>
                </c:pt>
                <c:pt idx="173">
                  <c:v>43983</c:v>
                </c:pt>
                <c:pt idx="174">
                  <c:v>44013</c:v>
                </c:pt>
                <c:pt idx="175">
                  <c:v>44044</c:v>
                </c:pt>
                <c:pt idx="176">
                  <c:v>44075</c:v>
                </c:pt>
                <c:pt idx="177">
                  <c:v>44105</c:v>
                </c:pt>
                <c:pt idx="178">
                  <c:v>44136</c:v>
                </c:pt>
                <c:pt idx="179">
                  <c:v>44166</c:v>
                </c:pt>
                <c:pt idx="180">
                  <c:v>44197</c:v>
                </c:pt>
                <c:pt idx="181">
                  <c:v>44228</c:v>
                </c:pt>
                <c:pt idx="182">
                  <c:v>44256</c:v>
                </c:pt>
                <c:pt idx="183">
                  <c:v>44287</c:v>
                </c:pt>
                <c:pt idx="184">
                  <c:v>44317</c:v>
                </c:pt>
                <c:pt idx="185">
                  <c:v>44348</c:v>
                </c:pt>
                <c:pt idx="186">
                  <c:v>44378</c:v>
                </c:pt>
                <c:pt idx="187">
                  <c:v>44409</c:v>
                </c:pt>
                <c:pt idx="188">
                  <c:v>44440</c:v>
                </c:pt>
                <c:pt idx="189">
                  <c:v>44470</c:v>
                </c:pt>
                <c:pt idx="190">
                  <c:v>44501</c:v>
                </c:pt>
                <c:pt idx="191">
                  <c:v>44531</c:v>
                </c:pt>
                <c:pt idx="192">
                  <c:v>44562</c:v>
                </c:pt>
                <c:pt idx="193">
                  <c:v>44593</c:v>
                </c:pt>
                <c:pt idx="194">
                  <c:v>44621</c:v>
                </c:pt>
                <c:pt idx="195">
                  <c:v>44652</c:v>
                </c:pt>
              </c:numCache>
            </c:numRef>
          </c:cat>
          <c:val>
            <c:numRef>
              <c:f>Inventory!$D$2:$D$197</c:f>
              <c:numCache>
                <c:formatCode>0.00</c:formatCode>
                <c:ptCount val="196"/>
                <c:pt idx="0">
                  <c:v>2.8304530593180757</c:v>
                </c:pt>
                <c:pt idx="1">
                  <c:v>2.7181060938185007</c:v>
                </c:pt>
                <c:pt idx="2">
                  <c:v>1.9754582168375272</c:v>
                </c:pt>
                <c:pt idx="3">
                  <c:v>2.1464184285263488</c:v>
                </c:pt>
                <c:pt idx="4">
                  <c:v>2.136046511627907</c:v>
                </c:pt>
                <c:pt idx="5">
                  <c:v>2.0087763289869609</c:v>
                </c:pt>
                <c:pt idx="6">
                  <c:v>2.4111173814898419</c:v>
                </c:pt>
                <c:pt idx="7">
                  <c:v>2.23748427672956</c:v>
                </c:pt>
                <c:pt idx="8">
                  <c:v>3.3583545377438506</c:v>
                </c:pt>
                <c:pt idx="9">
                  <c:v>3.1356416772554003</c:v>
                </c:pt>
                <c:pt idx="10">
                  <c:v>3.2116971654108362</c:v>
                </c:pt>
                <c:pt idx="11">
                  <c:v>2.6242283950617282</c:v>
                </c:pt>
                <c:pt idx="12">
                  <c:v>3.46374829001368</c:v>
                </c:pt>
                <c:pt idx="13">
                  <c:v>3.7372400756143667</c:v>
                </c:pt>
                <c:pt idx="14">
                  <c:v>2.3064687168610818</c:v>
                </c:pt>
                <c:pt idx="15">
                  <c:v>2.7265193370165748</c:v>
                </c:pt>
                <c:pt idx="16">
                  <c:v>2.8250126071608674</c:v>
                </c:pt>
                <c:pt idx="17">
                  <c:v>3.2612851832182685</c:v>
                </c:pt>
                <c:pt idx="18">
                  <c:v>3.7813599062133645</c:v>
                </c:pt>
                <c:pt idx="19">
                  <c:v>4.4911282222966191</c:v>
                </c:pt>
                <c:pt idx="20">
                  <c:v>6.5987290059010437</c:v>
                </c:pt>
                <c:pt idx="21">
                  <c:v>6.0185967878275575</c:v>
                </c:pt>
                <c:pt idx="22">
                  <c:v>6.3282149712092126</c:v>
                </c:pt>
                <c:pt idx="23">
                  <c:v>7.356854838709677</c:v>
                </c:pt>
                <c:pt idx="24">
                  <c:v>7.3587150505651397</c:v>
                </c:pt>
                <c:pt idx="25">
                  <c:v>6.3525214081826835</c:v>
                </c:pt>
                <c:pt idx="26">
                  <c:v>6.1624891961970611</c:v>
                </c:pt>
                <c:pt idx="27">
                  <c:v>6.3493178999586606</c:v>
                </c:pt>
                <c:pt idx="28">
                  <c:v>6.8082021541010773</c:v>
                </c:pt>
                <c:pt idx="29">
                  <c:v>6.2106708513142408</c:v>
                </c:pt>
                <c:pt idx="30">
                  <c:v>6.8976744186046508</c:v>
                </c:pt>
                <c:pt idx="31">
                  <c:v>6.8633808906182443</c:v>
                </c:pt>
                <c:pt idx="32">
                  <c:v>6.7267973856209151</c:v>
                </c:pt>
                <c:pt idx="33">
                  <c:v>8.4858135495078173</c:v>
                </c:pt>
                <c:pt idx="34">
                  <c:v>9.4030470914127431</c:v>
                </c:pt>
                <c:pt idx="35">
                  <c:v>9.9538066723695469</c:v>
                </c:pt>
                <c:pt idx="36">
                  <c:v>8.0233333333333334</c:v>
                </c:pt>
                <c:pt idx="37">
                  <c:v>7.937306021104904</c:v>
                </c:pt>
                <c:pt idx="38">
                  <c:v>10.471955128205128</c:v>
                </c:pt>
                <c:pt idx="39">
                  <c:v>10.599033816425122</c:v>
                </c:pt>
                <c:pt idx="40">
                  <c:v>4.8329168154230633</c:v>
                </c:pt>
                <c:pt idx="41">
                  <c:v>4.3888888888888893</c:v>
                </c:pt>
                <c:pt idx="42">
                  <c:v>4.8934101548433562</c:v>
                </c:pt>
                <c:pt idx="43">
                  <c:v>6.5561097256857854</c:v>
                </c:pt>
                <c:pt idx="44">
                  <c:v>6.4047619047619051</c:v>
                </c:pt>
                <c:pt idx="45">
                  <c:v>5.5152193375111906</c:v>
                </c:pt>
                <c:pt idx="46">
                  <c:v>5.6661728395061726</c:v>
                </c:pt>
                <c:pt idx="47">
                  <c:v>5.3771587743732594</c:v>
                </c:pt>
                <c:pt idx="48">
                  <c:v>8.7389525368248773</c:v>
                </c:pt>
                <c:pt idx="49">
                  <c:v>9.1944223107569716</c:v>
                </c:pt>
                <c:pt idx="50">
                  <c:v>6.1827689243027892</c:v>
                </c:pt>
                <c:pt idx="51">
                  <c:v>6.1956106870229011</c:v>
                </c:pt>
                <c:pt idx="52">
                  <c:v>5.9762651141961483</c:v>
                </c:pt>
                <c:pt idx="53">
                  <c:v>5.8743611584327091</c:v>
                </c:pt>
                <c:pt idx="54">
                  <c:v>8.1313131313131315</c:v>
                </c:pt>
                <c:pt idx="55">
                  <c:v>8.5955259975816212</c:v>
                </c:pt>
                <c:pt idx="56">
                  <c:v>9.4901158827539192</c:v>
                </c:pt>
                <c:pt idx="57">
                  <c:v>8.2662051604782878</c:v>
                </c:pt>
                <c:pt idx="58">
                  <c:v>8.9158527422990232</c:v>
                </c:pt>
                <c:pt idx="59">
                  <c:v>5.6582207207207205</c:v>
                </c:pt>
                <c:pt idx="60">
                  <c:v>8.1763304209690233</c:v>
                </c:pt>
                <c:pt idx="61">
                  <c:v>8.368971061093248</c:v>
                </c:pt>
                <c:pt idx="62">
                  <c:v>5.5702917771883289</c:v>
                </c:pt>
                <c:pt idx="63">
                  <c:v>5.7457805907172999</c:v>
                </c:pt>
                <c:pt idx="64">
                  <c:v>5.2423954372623571</c:v>
                </c:pt>
                <c:pt idx="65">
                  <c:v>4.7303132938187975</c:v>
                </c:pt>
                <c:pt idx="66">
                  <c:v>5.3527992277992276</c:v>
                </c:pt>
                <c:pt idx="67">
                  <c:v>4.7743794326241131</c:v>
                </c:pt>
                <c:pt idx="68">
                  <c:v>5.1935967983991995</c:v>
                </c:pt>
                <c:pt idx="69">
                  <c:v>5.2072315164597951</c:v>
                </c:pt>
                <c:pt idx="70">
                  <c:v>4.5216049382716053</c:v>
                </c:pt>
                <c:pt idx="71">
                  <c:v>4.041103299080584</c:v>
                </c:pt>
                <c:pt idx="72">
                  <c:v>5.1504548635409373</c:v>
                </c:pt>
                <c:pt idx="73">
                  <c:v>4.4777636594663281</c:v>
                </c:pt>
                <c:pt idx="74">
                  <c:v>3.2180595581171949</c:v>
                </c:pt>
                <c:pt idx="75">
                  <c:v>2.9221238938053098</c:v>
                </c:pt>
                <c:pt idx="76">
                  <c:v>2.5179526355996944</c:v>
                </c:pt>
                <c:pt idx="77">
                  <c:v>2.4344569288389515</c:v>
                </c:pt>
                <c:pt idx="78">
                  <c:v>2.4373343430518744</c:v>
                </c:pt>
                <c:pt idx="79">
                  <c:v>2.3560439560439561</c:v>
                </c:pt>
                <c:pt idx="80">
                  <c:v>2.7301038062283736</c:v>
                </c:pt>
                <c:pt idx="81">
                  <c:v>2.1976556184316896</c:v>
                </c:pt>
                <c:pt idx="82">
                  <c:v>2.0812829525483303</c:v>
                </c:pt>
                <c:pt idx="83">
                  <c:v>1.7372029250457039</c:v>
                </c:pt>
                <c:pt idx="84">
                  <c:v>2.1650758001122963</c:v>
                </c:pt>
                <c:pt idx="85">
                  <c:v>2.2831753554502368</c:v>
                </c:pt>
                <c:pt idx="86">
                  <c:v>1.6245791245791246</c:v>
                </c:pt>
                <c:pt idx="87">
                  <c:v>1.5516467065868262</c:v>
                </c:pt>
                <c:pt idx="88">
                  <c:v>1.5477258167841128</c:v>
                </c:pt>
                <c:pt idx="89">
                  <c:v>1.7347340774786606</c:v>
                </c:pt>
                <c:pt idx="90">
                  <c:v>1.7394473124810204</c:v>
                </c:pt>
                <c:pt idx="91">
                  <c:v>1.9123024480942052</c:v>
                </c:pt>
                <c:pt idx="92">
                  <c:v>2.2394718058529621</c:v>
                </c:pt>
                <c:pt idx="93">
                  <c:v>2.0725518227305217</c:v>
                </c:pt>
                <c:pt idx="94">
                  <c:v>2.1729055258467023</c:v>
                </c:pt>
                <c:pt idx="95">
                  <c:v>1.7570498915401302</c:v>
                </c:pt>
                <c:pt idx="96">
                  <c:v>2.4551971326164876</c:v>
                </c:pt>
                <c:pt idx="97">
                  <c:v>2.5543209876543211</c:v>
                </c:pt>
                <c:pt idx="98">
                  <c:v>1.8245537657814541</c:v>
                </c:pt>
                <c:pt idx="99">
                  <c:v>1.7356675644478645</c:v>
                </c:pt>
                <c:pt idx="100">
                  <c:v>1.7445230872935624</c:v>
                </c:pt>
                <c:pt idx="101">
                  <c:v>1.8041170794467674</c:v>
                </c:pt>
                <c:pt idx="102">
                  <c:v>2.0769465648854961</c:v>
                </c:pt>
                <c:pt idx="103">
                  <c:v>2.0655138011306948</c:v>
                </c:pt>
                <c:pt idx="104">
                  <c:v>2.2702602230483273</c:v>
                </c:pt>
                <c:pt idx="105">
                  <c:v>1.9560975609756097</c:v>
                </c:pt>
                <c:pt idx="106">
                  <c:v>1.9931123547137322</c:v>
                </c:pt>
                <c:pt idx="107" formatCode="General">
                  <c:v>1.44</c:v>
                </c:pt>
                <c:pt idx="108">
                  <c:v>2.09478672985782</c:v>
                </c:pt>
                <c:pt idx="109">
                  <c:v>1.9860335195530727</c:v>
                </c:pt>
                <c:pt idx="110">
                  <c:v>1.3400749063670412</c:v>
                </c:pt>
                <c:pt idx="111">
                  <c:v>1.2953402614817298</c:v>
                </c:pt>
                <c:pt idx="112">
                  <c:v>1.2293199882249044</c:v>
                </c:pt>
                <c:pt idx="113">
                  <c:v>1.1603032764689953</c:v>
                </c:pt>
                <c:pt idx="114">
                  <c:v>1.1837549933422105</c:v>
                </c:pt>
                <c:pt idx="115">
                  <c:v>1.3057305730573057</c:v>
                </c:pt>
                <c:pt idx="116">
                  <c:v>1.3825917505683663</c:v>
                </c:pt>
                <c:pt idx="117">
                  <c:v>1.2896851975887476</c:v>
                </c:pt>
                <c:pt idx="118">
                  <c:v>1.2793859649122807</c:v>
                </c:pt>
                <c:pt idx="119">
                  <c:v>0.84073506891271055</c:v>
                </c:pt>
                <c:pt idx="120">
                  <c:v>1.411046511627907</c:v>
                </c:pt>
                <c:pt idx="121">
                  <c:v>1.3327850877192982</c:v>
                </c:pt>
                <c:pt idx="122">
                  <c:v>1.0505836575875487</c:v>
                </c:pt>
                <c:pt idx="123">
                  <c:v>1.1198891198891199</c:v>
                </c:pt>
                <c:pt idx="124">
                  <c:v>1.0277606415792722</c:v>
                </c:pt>
                <c:pt idx="125">
                  <c:v>1.023421052631579</c:v>
                </c:pt>
                <c:pt idx="126">
                  <c:v>1.1814946619217082</c:v>
                </c:pt>
                <c:pt idx="127">
                  <c:v>1.1518052516411379</c:v>
                </c:pt>
                <c:pt idx="128">
                  <c:v>1.3656693865216076</c:v>
                </c:pt>
                <c:pt idx="129">
                  <c:v>1.120721271393643</c:v>
                </c:pt>
                <c:pt idx="130">
                  <c:v>0.96289934730333215</c:v>
                </c:pt>
                <c:pt idx="131">
                  <c:v>0.73491299518696784</c:v>
                </c:pt>
                <c:pt idx="132">
                  <c:v>0.93880597014925371</c:v>
                </c:pt>
                <c:pt idx="133">
                  <c:v>0.96542108198549914</c:v>
                </c:pt>
                <c:pt idx="134">
                  <c:v>0.7785185185185185</c:v>
                </c:pt>
                <c:pt idx="135">
                  <c:v>0.86641366223908922</c:v>
                </c:pt>
                <c:pt idx="136">
                  <c:v>0.75968075672480051</c:v>
                </c:pt>
                <c:pt idx="137">
                  <c:v>0.83638850889192884</c:v>
                </c:pt>
                <c:pt idx="138">
                  <c:v>1.0008665511265165</c:v>
                </c:pt>
                <c:pt idx="139">
                  <c:v>0.93223186782413892</c:v>
                </c:pt>
                <c:pt idx="140">
                  <c:v>1.1321275291232373</c:v>
                </c:pt>
                <c:pt idx="141">
                  <c:v>0.9792060491493384</c:v>
                </c:pt>
                <c:pt idx="142">
                  <c:v>0.79191775965969513</c:v>
                </c:pt>
                <c:pt idx="143">
                  <c:v>0.51249533756061172</c:v>
                </c:pt>
                <c:pt idx="144">
                  <c:v>0.92293577981651376</c:v>
                </c:pt>
                <c:pt idx="145">
                  <c:v>0.88251072961373389</c:v>
                </c:pt>
                <c:pt idx="146">
                  <c:v>0.83098023396530862</c:v>
                </c:pt>
                <c:pt idx="147">
                  <c:v>0.82525325615050649</c:v>
                </c:pt>
                <c:pt idx="148">
                  <c:v>1.1152160300563556</c:v>
                </c:pt>
                <c:pt idx="149">
                  <c:v>1.2858366647629926</c:v>
                </c:pt>
                <c:pt idx="150">
                  <c:v>1.5688439129101504</c:v>
                </c:pt>
                <c:pt idx="151">
                  <c:v>1.9164464993394981</c:v>
                </c:pt>
                <c:pt idx="152">
                  <c:v>2.825825825825826</c:v>
                </c:pt>
                <c:pt idx="153">
                  <c:v>2.3999236058059585</c:v>
                </c:pt>
                <c:pt idx="154">
                  <c:v>2.3210806023029229</c:v>
                </c:pt>
                <c:pt idx="155">
                  <c:v>1.7107093184979139</c:v>
                </c:pt>
                <c:pt idx="156">
                  <c:v>2.3415873015873014</c:v>
                </c:pt>
                <c:pt idx="157">
                  <c:v>2.0857938718662954</c:v>
                </c:pt>
                <c:pt idx="158">
                  <c:v>1.8615720524017467</c:v>
                </c:pt>
                <c:pt idx="159">
                  <c:v>1.6882073749543629</c:v>
                </c:pt>
                <c:pt idx="160">
                  <c:v>1.7125518058022497</c:v>
                </c:pt>
                <c:pt idx="161">
                  <c:v>1.7667560321715818</c:v>
                </c:pt>
                <c:pt idx="162">
                  <c:v>1.7454268292682926</c:v>
                </c:pt>
                <c:pt idx="163">
                  <c:v>1.7360406091370559</c:v>
                </c:pt>
                <c:pt idx="164">
                  <c:v>2.167198723064645</c:v>
                </c:pt>
                <c:pt idx="165">
                  <c:v>1.74392455567646</c:v>
                </c:pt>
                <c:pt idx="166">
                  <c:v>1.3892430278884462</c:v>
                </c:pt>
                <c:pt idx="167">
                  <c:v>0.93543046357615889</c:v>
                </c:pt>
                <c:pt idx="168">
                  <c:v>1.2720720720720722</c:v>
                </c:pt>
                <c:pt idx="169">
                  <c:v>1.1745108408249603</c:v>
                </c:pt>
                <c:pt idx="170">
                  <c:v>1.1481632653061224</c:v>
                </c:pt>
                <c:pt idx="171">
                  <c:v>1.5701881331403762</c:v>
                </c:pt>
                <c:pt idx="172">
                  <c:v>1.7439637826961771</c:v>
                </c:pt>
                <c:pt idx="173">
                  <c:v>1.2472152353575279</c:v>
                </c:pt>
                <c:pt idx="174">
                  <c:v>1.133625730994152</c:v>
                </c:pt>
                <c:pt idx="175">
                  <c:v>1.1603009259259258</c:v>
                </c:pt>
                <c:pt idx="176">
                  <c:v>1.123055162659123</c:v>
                </c:pt>
                <c:pt idx="177">
                  <c:v>0.98677728804770548</c:v>
                </c:pt>
                <c:pt idx="178">
                  <c:v>0.92543576500968372</c:v>
                </c:pt>
                <c:pt idx="179">
                  <c:v>0.62952196382428938</c:v>
                </c:pt>
                <c:pt idx="180">
                  <c:v>0.92472582253240276</c:v>
                </c:pt>
                <c:pt idx="181">
                  <c:v>0.85181733457595532</c:v>
                </c:pt>
                <c:pt idx="182">
                  <c:v>0.59844384303112319</c:v>
                </c:pt>
                <c:pt idx="183">
                  <c:v>0.65020576131687247</c:v>
                </c:pt>
                <c:pt idx="184">
                  <c:v>0.54762558331045841</c:v>
                </c:pt>
                <c:pt idx="185">
                  <c:v>0.55700888450148078</c:v>
                </c:pt>
                <c:pt idx="186">
                  <c:v>0.66180830039525695</c:v>
                </c:pt>
                <c:pt idx="187">
                  <c:v>0.61630434782608701</c:v>
                </c:pt>
                <c:pt idx="188">
                  <c:v>0.68314285714285716</c:v>
                </c:pt>
                <c:pt idx="189">
                  <c:v>0.56810244470314319</c:v>
                </c:pt>
                <c:pt idx="190">
                  <c:v>0.37733990147783253</c:v>
                </c:pt>
                <c:pt idx="191">
                  <c:v>0.2673611111111111</c:v>
                </c:pt>
                <c:pt idx="192">
                  <c:v>0.48876043673731534</c:v>
                </c:pt>
                <c:pt idx="193">
                  <c:v>0.54759238521836506</c:v>
                </c:pt>
                <c:pt idx="194">
                  <c:v>0.48725113517289559</c:v>
                </c:pt>
                <c:pt idx="195">
                  <c:v>0.68888888888888888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AA-409A-B12D-ED1FFA89B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2180096"/>
        <c:axId val="512180488"/>
      </c:lineChart>
      <c:dateAx>
        <c:axId val="512180096"/>
        <c:scaling>
          <c:orientation val="minMax"/>
        </c:scaling>
        <c:delete val="0"/>
        <c:axPos val="b"/>
        <c:majorGridlines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512180488"/>
        <c:crosses val="autoZero"/>
        <c:auto val="1"/>
        <c:lblOffset val="100"/>
        <c:baseTimeUnit val="months"/>
        <c:majorUnit val="1"/>
        <c:majorTimeUnit val="years"/>
      </c:dateAx>
      <c:valAx>
        <c:axId val="5121804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Inventory (Active Listings/Closed Sales)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512180096"/>
        <c:crosses val="autoZero"/>
        <c:crossBetween val="between"/>
        <c:majorUnit val="1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2000" dirty="0"/>
              <a:t>KC Mortgage Payments</a:t>
            </a:r>
          </a:p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1200" dirty="0"/>
              <a:t>Zillow Home</a:t>
            </a:r>
            <a:r>
              <a:rPr lang="en-US" sz="1200" baseline="0" dirty="0"/>
              <a:t> Value Index w/ 20% Down; 30 Year Fixed Mortgage w/ Current Rate</a:t>
            </a:r>
            <a:endParaRPr lang="en-US" sz="1200" dirty="0"/>
          </a:p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1200" dirty="0"/>
              <a:t>Source:</a:t>
            </a:r>
            <a:r>
              <a:rPr lang="en-US" sz="1200" baseline="0" dirty="0"/>
              <a:t> Zillow, FRED, OEFA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85214348206474"/>
          <c:y val="0.18372549019607842"/>
          <c:w val="0.86281452318460194"/>
          <c:h val="0.62595125057897172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67"/>
              <c:layout>
                <c:manualLayout>
                  <c:x val="-6.8055555555555661E-2"/>
                  <c:y val="-6.740196078431372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defRPr>
                    </a:pPr>
                    <a:r>
                      <a:rPr lang="en-US" sz="2000" dirty="0"/>
                      <a:t>Current</a:t>
                    </a:r>
                    <a:br>
                      <a:rPr lang="en-US" sz="2000" dirty="0"/>
                    </a:br>
                    <a:fld id="{7542F5EE-92CC-43A3-A729-B7F7D55433AA}" type="VALUE">
                      <a:rPr lang="en-US" sz="2000" smtClean="0"/>
                      <a:pPr>
                        <a:defRPr sz="2000" b="1" i="0" u="none" strike="noStrike" kern="1200" baseline="0">
                          <a:solidFill>
                            <a:schemeClr val="accent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defRPr>
                      </a:pPr>
                      <a:t>[VALUE]</a:t>
                    </a:fld>
                    <a:endParaRPr lang="en-US" sz="2000" dirty="0"/>
                  </a:p>
                </c:rich>
              </c:tx>
              <c:numFmt formatCode="&quot;$&quot;#,##0" sourceLinked="0"/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86111111111111"/>
                      <c:h val="0.139460784313725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8DB-4665-933C-FC4318420FE4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Summary!$A$2:$A$269</c:f>
              <c:numCache>
                <c:formatCode>mmm\-yy</c:formatCode>
                <c:ptCount val="268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</c:numCache>
            </c:numRef>
          </c:cat>
          <c:val>
            <c:numRef>
              <c:f>Summary!$E$2:$E$269</c:f>
              <c:numCache>
                <c:formatCode>"$"#,##0.00_);[Red]\("$"#,##0.00\)</c:formatCode>
                <c:ptCount val="268"/>
                <c:pt idx="0">
                  <c:v>1579.231070393814</c:v>
                </c:pt>
                <c:pt idx="1">
                  <c:v>1605.5836052512966</c:v>
                </c:pt>
                <c:pt idx="2">
                  <c:v>1600.8082842929946</c:v>
                </c:pt>
                <c:pt idx="3">
                  <c:v>1602.5468714587964</c:v>
                </c:pt>
                <c:pt idx="4">
                  <c:v>1673.898758352459</c:v>
                </c:pt>
                <c:pt idx="5">
                  <c:v>1651.5381168895315</c:v>
                </c:pt>
                <c:pt idx="6">
                  <c:v>1644.4489003770336</c:v>
                </c:pt>
                <c:pt idx="7">
                  <c:v>1633.5095507333308</c:v>
                </c:pt>
                <c:pt idx="8">
                  <c:v>1622.757727406952</c:v>
                </c:pt>
                <c:pt idx="9">
                  <c:v>1608.7874799662</c:v>
                </c:pt>
                <c:pt idx="10">
                  <c:v>1607.5813320992511</c:v>
                </c:pt>
                <c:pt idx="11">
                  <c:v>1560.3066991217793</c:v>
                </c:pt>
                <c:pt idx="12">
                  <c:v>1517.6883431205631</c:v>
                </c:pt>
                <c:pt idx="13">
                  <c:v>1531.1653477654577</c:v>
                </c:pt>
                <c:pt idx="14">
                  <c:v>1526.1836627846717</c:v>
                </c:pt>
                <c:pt idx="15">
                  <c:v>1553.0533269924256</c:v>
                </c:pt>
                <c:pt idx="16">
                  <c:v>1568.7252870686521</c:v>
                </c:pt>
                <c:pt idx="17">
                  <c:v>1576.5541136206489</c:v>
                </c:pt>
                <c:pt idx="18">
                  <c:v>1576.0552041232195</c:v>
                </c:pt>
                <c:pt idx="19">
                  <c:v>1554.4284384264656</c:v>
                </c:pt>
                <c:pt idx="20">
                  <c:v>1536.9589660167389</c:v>
                </c:pt>
                <c:pt idx="21">
                  <c:v>1511.0437201812365</c:v>
                </c:pt>
                <c:pt idx="22">
                  <c:v>1521.3087478652301</c:v>
                </c:pt>
                <c:pt idx="23">
                  <c:v>1593.7052674176211</c:v>
                </c:pt>
                <c:pt idx="24">
                  <c:v>1586.2874998711814</c:v>
                </c:pt>
                <c:pt idx="25">
                  <c:v>1575.1878519351494</c:v>
                </c:pt>
                <c:pt idx="26">
                  <c:v>1600.3423258877492</c:v>
                </c:pt>
                <c:pt idx="27">
                  <c:v>1605.352219577255</c:v>
                </c:pt>
                <c:pt idx="28">
                  <c:v>1584.7372519276821</c:v>
                </c:pt>
                <c:pt idx="29">
                  <c:v>1564.5608361180377</c:v>
                </c:pt>
                <c:pt idx="30">
                  <c:v>1541.2281436566589</c:v>
                </c:pt>
                <c:pt idx="31">
                  <c:v>1514.0160603202742</c:v>
                </c:pt>
                <c:pt idx="32">
                  <c:v>1486.310106934345</c:v>
                </c:pt>
                <c:pt idx="33">
                  <c:v>1493.7922388404318</c:v>
                </c:pt>
                <c:pt idx="34">
                  <c:v>1491.2078586949165</c:v>
                </c:pt>
                <c:pt idx="35">
                  <c:v>1489.3524017516738</c:v>
                </c:pt>
                <c:pt idx="36">
                  <c:v>1474.6118026302938</c:v>
                </c:pt>
                <c:pt idx="37">
                  <c:v>1466.6009643607906</c:v>
                </c:pt>
                <c:pt idx="38">
                  <c:v>1460.6951512059088</c:v>
                </c:pt>
                <c:pt idx="39">
                  <c:v>1477.390340424372</c:v>
                </c:pt>
                <c:pt idx="40">
                  <c:v>1435.1780829620752</c:v>
                </c:pt>
                <c:pt idx="41">
                  <c:v>1402.3088197870882</c:v>
                </c:pt>
                <c:pt idx="42">
                  <c:v>1472.7634592555985</c:v>
                </c:pt>
                <c:pt idx="43">
                  <c:v>1583.9496722201607</c:v>
                </c:pt>
                <c:pt idx="44">
                  <c:v>1572.8528484116155</c:v>
                </c:pt>
                <c:pt idx="45">
                  <c:v>1548.8508491196671</c:v>
                </c:pt>
                <c:pt idx="46">
                  <c:v>1550.0564796533565</c:v>
                </c:pt>
                <c:pt idx="47">
                  <c:v>1548.1316631109632</c:v>
                </c:pt>
                <c:pt idx="48">
                  <c:v>1531.3593517181641</c:v>
                </c:pt>
                <c:pt idx="49">
                  <c:v>1531.4044754553713</c:v>
                </c:pt>
                <c:pt idx="50">
                  <c:v>1509.306102281553</c:v>
                </c:pt>
                <c:pt idx="51">
                  <c:v>1587.3936411252289</c:v>
                </c:pt>
                <c:pt idx="52">
                  <c:v>1680.5857767284169</c:v>
                </c:pt>
                <c:pt idx="53">
                  <c:v>1705.473757884542</c:v>
                </c:pt>
                <c:pt idx="54">
                  <c:v>1681.4916714757846</c:v>
                </c:pt>
                <c:pt idx="55">
                  <c:v>1662.6996109584129</c:v>
                </c:pt>
                <c:pt idx="56">
                  <c:v>1655.9341692870173</c:v>
                </c:pt>
                <c:pt idx="57">
                  <c:v>1662.0844128566046</c:v>
                </c:pt>
                <c:pt idx="58">
                  <c:v>1676.0635508636185</c:v>
                </c:pt>
                <c:pt idx="59">
                  <c:v>1694.0372416297573</c:v>
                </c:pt>
                <c:pt idx="60">
                  <c:v>1703.248569754825</c:v>
                </c:pt>
                <c:pt idx="61">
                  <c:v>1700.4946562861301</c:v>
                </c:pt>
                <c:pt idx="62">
                  <c:v>1778.2105571773195</c:v>
                </c:pt>
                <c:pt idx="63">
                  <c:v>1787.8177087006245</c:v>
                </c:pt>
                <c:pt idx="64">
                  <c:v>1788.3327197453032</c:v>
                </c:pt>
                <c:pt idx="65">
                  <c:v>1788.9388430809843</c:v>
                </c:pt>
                <c:pt idx="66">
                  <c:v>1843.241202556655</c:v>
                </c:pt>
                <c:pt idx="67">
                  <c:v>1907.3346708955232</c:v>
                </c:pt>
                <c:pt idx="68">
                  <c:v>1928.4889361130611</c:v>
                </c:pt>
                <c:pt idx="69">
                  <c:v>2017.3616878092769</c:v>
                </c:pt>
                <c:pt idx="70">
                  <c:v>2100.7590382079293</c:v>
                </c:pt>
                <c:pt idx="71">
                  <c:v>2114.0751499889129</c:v>
                </c:pt>
                <c:pt idx="72">
                  <c:v>2104.1887982612093</c:v>
                </c:pt>
                <c:pt idx="73">
                  <c:v>2156.4464771739508</c:v>
                </c:pt>
                <c:pt idx="74">
                  <c:v>2201.0982026732045</c:v>
                </c:pt>
                <c:pt idx="75">
                  <c:v>2280.5658160965208</c:v>
                </c:pt>
                <c:pt idx="76">
                  <c:v>2332.5094333751567</c:v>
                </c:pt>
                <c:pt idx="77">
                  <c:v>2383.2670451869353</c:v>
                </c:pt>
                <c:pt idx="78">
                  <c:v>2432.0656598263618</c:v>
                </c:pt>
                <c:pt idx="79">
                  <c:v>2397.1887804747507</c:v>
                </c:pt>
                <c:pt idx="80">
                  <c:v>2387.4351033994576</c:v>
                </c:pt>
                <c:pt idx="81">
                  <c:v>2397.7781866317878</c:v>
                </c:pt>
                <c:pt idx="82">
                  <c:v>2381.2096137246895</c:v>
                </c:pt>
                <c:pt idx="83">
                  <c:v>2359.4011182511613</c:v>
                </c:pt>
                <c:pt idx="84">
                  <c:v>2381.1359864197329</c:v>
                </c:pt>
                <c:pt idx="85">
                  <c:v>2403.6953532990619</c:v>
                </c:pt>
                <c:pt idx="86">
                  <c:v>2392.5064417998187</c:v>
                </c:pt>
                <c:pt idx="87">
                  <c:v>2424.8166215921624</c:v>
                </c:pt>
                <c:pt idx="88">
                  <c:v>2464.8571298558236</c:v>
                </c:pt>
                <c:pt idx="89">
                  <c:v>2575.673967105889</c:v>
                </c:pt>
                <c:pt idx="90">
                  <c:v>2585.6569964843875</c:v>
                </c:pt>
                <c:pt idx="91">
                  <c:v>2565.6178955010982</c:v>
                </c:pt>
                <c:pt idx="92">
                  <c:v>2521.5723306067553</c:v>
                </c:pt>
                <c:pt idx="93">
                  <c:v>2511.5904115839326</c:v>
                </c:pt>
                <c:pt idx="94">
                  <c:v>2447.7501389235404</c:v>
                </c:pt>
                <c:pt idx="95">
                  <c:v>2405.4379017331116</c:v>
                </c:pt>
                <c:pt idx="96">
                  <c:v>2315.53137255827</c:v>
                </c:pt>
                <c:pt idx="97">
                  <c:v>2346.4917625916564</c:v>
                </c:pt>
                <c:pt idx="98">
                  <c:v>2343.2707310526362</c:v>
                </c:pt>
                <c:pt idx="99">
                  <c:v>2301.7275891464537</c:v>
                </c:pt>
                <c:pt idx="100">
                  <c:v>2300.8989879781489</c:v>
                </c:pt>
                <c:pt idx="101">
                  <c:v>2343.1686173663988</c:v>
                </c:pt>
                <c:pt idx="102">
                  <c:v>2346.3798900194815</c:v>
                </c:pt>
                <c:pt idx="103">
                  <c:v>2324.7396296594879</c:v>
                </c:pt>
                <c:pt idx="104">
                  <c:v>2188.518110596875</c:v>
                </c:pt>
                <c:pt idx="105">
                  <c:v>2197.1810091227503</c:v>
                </c:pt>
                <c:pt idx="106">
                  <c:v>2153.6109450395779</c:v>
                </c:pt>
                <c:pt idx="107">
                  <c:v>1937.3708621630642</c:v>
                </c:pt>
                <c:pt idx="108">
                  <c:v>1863.6561429186704</c:v>
                </c:pt>
                <c:pt idx="109">
                  <c:v>1857.9241196714377</c:v>
                </c:pt>
                <c:pt idx="110">
                  <c:v>1822.4138665555529</c:v>
                </c:pt>
                <c:pt idx="111">
                  <c:v>1754.2168170989007</c:v>
                </c:pt>
                <c:pt idx="112">
                  <c:v>1738.2358451755181</c:v>
                </c:pt>
                <c:pt idx="113">
                  <c:v>1826.5898868687079</c:v>
                </c:pt>
                <c:pt idx="114">
                  <c:v>1774.5766756840235</c:v>
                </c:pt>
                <c:pt idx="115">
                  <c:v>1758.2840787903585</c:v>
                </c:pt>
                <c:pt idx="116">
                  <c:v>1724.6569287808729</c:v>
                </c:pt>
                <c:pt idx="117">
                  <c:v>1699.8221243953128</c:v>
                </c:pt>
                <c:pt idx="118">
                  <c:v>1686.0531675181871</c:v>
                </c:pt>
                <c:pt idx="119">
                  <c:v>1702.5293871611207</c:v>
                </c:pt>
                <c:pt idx="120">
                  <c:v>1710.6354346087621</c:v>
                </c:pt>
                <c:pt idx="121">
                  <c:v>1692.5123970732436</c:v>
                </c:pt>
                <c:pt idx="122">
                  <c:v>1671.5970459858677</c:v>
                </c:pt>
                <c:pt idx="123">
                  <c:v>1701.7536037556877</c:v>
                </c:pt>
                <c:pt idx="124">
                  <c:v>1665.9455648825592</c:v>
                </c:pt>
                <c:pt idx="125">
                  <c:v>1637.1453336285533</c:v>
                </c:pt>
                <c:pt idx="126">
                  <c:v>1595.2115237156347</c:v>
                </c:pt>
                <c:pt idx="127">
                  <c:v>1552.6801976297511</c:v>
                </c:pt>
                <c:pt idx="128">
                  <c:v>1525.0194325431601</c:v>
                </c:pt>
                <c:pt idx="129">
                  <c:v>1484.369111046324</c:v>
                </c:pt>
                <c:pt idx="130">
                  <c:v>1483.394962287191</c:v>
                </c:pt>
                <c:pt idx="131">
                  <c:v>1542.1770673325029</c:v>
                </c:pt>
                <c:pt idx="132">
                  <c:v>1538.8928365529268</c:v>
                </c:pt>
                <c:pt idx="133">
                  <c:v>1568.7066692867809</c:v>
                </c:pt>
                <c:pt idx="134">
                  <c:v>1537.898513181422</c:v>
                </c:pt>
                <c:pt idx="135">
                  <c:v>1531.5976533791797</c:v>
                </c:pt>
                <c:pt idx="136">
                  <c:v>1475.0508397513393</c:v>
                </c:pt>
                <c:pt idx="137">
                  <c:v>1441.64821290039</c:v>
                </c:pt>
                <c:pt idx="138">
                  <c:v>1434.1206255703123</c:v>
                </c:pt>
                <c:pt idx="139">
                  <c:v>1382.2466318997128</c:v>
                </c:pt>
                <c:pt idx="140">
                  <c:v>1344.8472468156167</c:v>
                </c:pt>
                <c:pt idx="141">
                  <c:v>1328.9837096577191</c:v>
                </c:pt>
                <c:pt idx="142">
                  <c:v>1310.8523459720113</c:v>
                </c:pt>
                <c:pt idx="143">
                  <c:v>1297.6199310843608</c:v>
                </c:pt>
                <c:pt idx="144">
                  <c:v>1285.4159302334131</c:v>
                </c:pt>
                <c:pt idx="145">
                  <c:v>1270.4239202253277</c:v>
                </c:pt>
                <c:pt idx="146">
                  <c:v>1281.7041838428147</c:v>
                </c:pt>
                <c:pt idx="147">
                  <c:v>1280.2121273025734</c:v>
                </c:pt>
                <c:pt idx="148">
                  <c:v>1281.8969775666189</c:v>
                </c:pt>
                <c:pt idx="149">
                  <c:v>1278.8563490104668</c:v>
                </c:pt>
                <c:pt idx="150">
                  <c:v>1275.0827157295394</c:v>
                </c:pt>
                <c:pt idx="151">
                  <c:v>1294.6407187844411</c:v>
                </c:pt>
                <c:pt idx="152">
                  <c:v>1288.0740638393829</c:v>
                </c:pt>
                <c:pt idx="153">
                  <c:v>1282.1716776877715</c:v>
                </c:pt>
                <c:pt idx="154">
                  <c:v>1292.1399550400374</c:v>
                </c:pt>
                <c:pt idx="155">
                  <c:v>1307.2601189470165</c:v>
                </c:pt>
                <c:pt idx="156">
                  <c:v>1332.6065635714815</c:v>
                </c:pt>
                <c:pt idx="157">
                  <c:v>1373.5132629036534</c:v>
                </c:pt>
                <c:pt idx="158">
                  <c:v>1398.7984687854914</c:v>
                </c:pt>
                <c:pt idx="159">
                  <c:v>1400.5632564860553</c:v>
                </c:pt>
                <c:pt idx="160">
                  <c:v>1432.732741457336</c:v>
                </c:pt>
                <c:pt idx="161">
                  <c:v>1544.1875744539234</c:v>
                </c:pt>
                <c:pt idx="162">
                  <c:v>1617.6430127005062</c:v>
                </c:pt>
                <c:pt idx="163">
                  <c:v>1647.5849564668372</c:v>
                </c:pt>
                <c:pt idx="164">
                  <c:v>1669.3684885848816</c:v>
                </c:pt>
                <c:pt idx="165">
                  <c:v>1622.8314131624347</c:v>
                </c:pt>
                <c:pt idx="166">
                  <c:v>1645.5179948310001</c:v>
                </c:pt>
                <c:pt idx="167">
                  <c:v>1698.8565155417518</c:v>
                </c:pt>
                <c:pt idx="168">
                  <c:v>1714.1711510467326</c:v>
                </c:pt>
                <c:pt idx="169">
                  <c:v>1704.1617101554607</c:v>
                </c:pt>
                <c:pt idx="170">
                  <c:v>1721.6369320239278</c:v>
                </c:pt>
                <c:pt idx="171">
                  <c:v>1722.5548310203874</c:v>
                </c:pt>
                <c:pt idx="172">
                  <c:v>1696.84093023221</c:v>
                </c:pt>
                <c:pt idx="173">
                  <c:v>1706.2684901769944</c:v>
                </c:pt>
                <c:pt idx="174">
                  <c:v>1705.7133959613388</c:v>
                </c:pt>
                <c:pt idx="175">
                  <c:v>1706.7882872696482</c:v>
                </c:pt>
                <c:pt idx="176">
                  <c:v>1715.9155323315606</c:v>
                </c:pt>
                <c:pt idx="177">
                  <c:v>1698.65598801124</c:v>
                </c:pt>
                <c:pt idx="178">
                  <c:v>1705.1906485963648</c:v>
                </c:pt>
                <c:pt idx="179">
                  <c:v>1694.7856119159367</c:v>
                </c:pt>
                <c:pt idx="180">
                  <c:v>1675.5698569713852</c:v>
                </c:pt>
                <c:pt idx="181">
                  <c:v>1698.1724244843795</c:v>
                </c:pt>
                <c:pt idx="182">
                  <c:v>1725.083174359321</c:v>
                </c:pt>
                <c:pt idx="183">
                  <c:v>1714.7371017394848</c:v>
                </c:pt>
                <c:pt idx="184">
                  <c:v>1766.0451101506433</c:v>
                </c:pt>
                <c:pt idx="185">
                  <c:v>1806.6609245615782</c:v>
                </c:pt>
                <c:pt idx="186">
                  <c:v>1834.1249131857101</c:v>
                </c:pt>
                <c:pt idx="187">
                  <c:v>1822.0094377769303</c:v>
                </c:pt>
                <c:pt idx="188">
                  <c:v>1834.8867605329824</c:v>
                </c:pt>
                <c:pt idx="189">
                  <c:v>1830.2691835183741</c:v>
                </c:pt>
                <c:pt idx="190">
                  <c:v>1881.9099807375092</c:v>
                </c:pt>
                <c:pt idx="191">
                  <c:v>1909.0844899765625</c:v>
                </c:pt>
                <c:pt idx="192">
                  <c:v>1902.3166178457052</c:v>
                </c:pt>
                <c:pt idx="193">
                  <c:v>1876.9033941565438</c:v>
                </c:pt>
                <c:pt idx="194">
                  <c:v>1910.0467900399365</c:v>
                </c:pt>
                <c:pt idx="195">
                  <c:v>1919.1050124116298</c:v>
                </c:pt>
                <c:pt idx="196">
                  <c:v>1936.9819615876863</c:v>
                </c:pt>
                <c:pt idx="197">
                  <c:v>1948.5263716381933</c:v>
                </c:pt>
                <c:pt idx="198">
                  <c:v>1935.3278113321646</c:v>
                </c:pt>
                <c:pt idx="199">
                  <c:v>1944.2801759624028</c:v>
                </c:pt>
                <c:pt idx="200">
                  <c:v>1960.1766502634982</c:v>
                </c:pt>
                <c:pt idx="201">
                  <c:v>1973.4712457810203</c:v>
                </c:pt>
                <c:pt idx="202">
                  <c:v>2069.7135522338262</c:v>
                </c:pt>
                <c:pt idx="203">
                  <c:v>2212.3879576322979</c:v>
                </c:pt>
                <c:pt idx="204">
                  <c:v>2232.7697822214132</c:v>
                </c:pt>
                <c:pt idx="205">
                  <c:v>2265.7103845274337</c:v>
                </c:pt>
                <c:pt idx="206">
                  <c:v>2293.0565711416748</c:v>
                </c:pt>
                <c:pt idx="207">
                  <c:v>2277.6666721241277</c:v>
                </c:pt>
                <c:pt idx="208">
                  <c:v>2299.0649832974536</c:v>
                </c:pt>
                <c:pt idx="209">
                  <c:v>2301.2397301359038</c:v>
                </c:pt>
                <c:pt idx="210">
                  <c:v>2349.1279800368693</c:v>
                </c:pt>
                <c:pt idx="211">
                  <c:v>2347.7673625707371</c:v>
                </c:pt>
                <c:pt idx="212">
                  <c:v>2347.0772944691184</c:v>
                </c:pt>
                <c:pt idx="213">
                  <c:v>2400.7361886097151</c:v>
                </c:pt>
                <c:pt idx="214">
                  <c:v>2428.1976892577895</c:v>
                </c:pt>
                <c:pt idx="215">
                  <c:v>2465.9839963144104</c:v>
                </c:pt>
                <c:pt idx="216">
                  <c:v>2524.3444408282016</c:v>
                </c:pt>
                <c:pt idx="217">
                  <c:v>2669.7725168784928</c:v>
                </c:pt>
                <c:pt idx="218">
                  <c:v>2757.0459488254351</c:v>
                </c:pt>
                <c:pt idx="219">
                  <c:v>2793.671374167418</c:v>
                </c:pt>
                <c:pt idx="220">
                  <c:v>2838.8885577164406</c:v>
                </c:pt>
                <c:pt idx="221">
                  <c:v>2822.9779188753782</c:v>
                </c:pt>
                <c:pt idx="222">
                  <c:v>2792.4450241329928</c:v>
                </c:pt>
                <c:pt idx="223">
                  <c:v>2790.4443727160178</c:v>
                </c:pt>
                <c:pt idx="224">
                  <c:v>2819.4976861250707</c:v>
                </c:pt>
                <c:pt idx="225">
                  <c:v>2890.1616362832715</c:v>
                </c:pt>
                <c:pt idx="226">
                  <c:v>2899.8214649108795</c:v>
                </c:pt>
                <c:pt idx="227">
                  <c:v>2814.1424416705859</c:v>
                </c:pt>
                <c:pt idx="228">
                  <c:v>2751.1012545123476</c:v>
                </c:pt>
                <c:pt idx="229">
                  <c:v>2708.799269371596</c:v>
                </c:pt>
                <c:pt idx="230">
                  <c:v>2666.2541567628346</c:v>
                </c:pt>
                <c:pt idx="231">
                  <c:v>2611.6374458441364</c:v>
                </c:pt>
                <c:pt idx="232">
                  <c:v>2577.3496839564573</c:v>
                </c:pt>
                <c:pt idx="233">
                  <c:v>2478.6808031939809</c:v>
                </c:pt>
                <c:pt idx="234">
                  <c:v>2463.2833094561461</c:v>
                </c:pt>
                <c:pt idx="235">
                  <c:v>2420.8712499858971</c:v>
                </c:pt>
                <c:pt idx="236">
                  <c:v>2420.7140911840788</c:v>
                </c:pt>
                <c:pt idx="237">
                  <c:v>2447.5301351271291</c:v>
                </c:pt>
                <c:pt idx="238">
                  <c:v>2466.7346658058086</c:v>
                </c:pt>
                <c:pt idx="239">
                  <c:v>2504.7632473663921</c:v>
                </c:pt>
                <c:pt idx="240">
                  <c:v>2513.1636552688715</c:v>
                </c:pt>
                <c:pt idx="241">
                  <c:v>2493.3316656611255</c:v>
                </c:pt>
                <c:pt idx="242">
                  <c:v>2516.129219218984</c:v>
                </c:pt>
                <c:pt idx="243">
                  <c:v>2485.2868917280757</c:v>
                </c:pt>
                <c:pt idx="244">
                  <c:v>2456.6745131188568</c:v>
                </c:pt>
                <c:pt idx="245">
                  <c:v>2431.8300290913112</c:v>
                </c:pt>
                <c:pt idx="246">
                  <c:v>2399.0033435151736</c:v>
                </c:pt>
                <c:pt idx="247">
                  <c:v>2414.4615088356632</c:v>
                </c:pt>
                <c:pt idx="248">
                  <c:v>2442.5421842321816</c:v>
                </c:pt>
                <c:pt idx="249">
                  <c:v>2469.1002248906834</c:v>
                </c:pt>
                <c:pt idx="250">
                  <c:v>2481.4586583601285</c:v>
                </c:pt>
                <c:pt idx="251">
                  <c:v>2474.1365486273262</c:v>
                </c:pt>
                <c:pt idx="252">
                  <c:v>2510.030555232438</c:v>
                </c:pt>
                <c:pt idx="253">
                  <c:v>2556.4118647783234</c:v>
                </c:pt>
                <c:pt idx="254">
                  <c:v>2674.5965295413807</c:v>
                </c:pt>
                <c:pt idx="255">
                  <c:v>2711.7873671850102</c:v>
                </c:pt>
                <c:pt idx="256">
                  <c:v>2721.9807368233432</c:v>
                </c:pt>
                <c:pt idx="257">
                  <c:v>2805.3864092806648</c:v>
                </c:pt>
                <c:pt idx="258">
                  <c:v>2824.614652206857</c:v>
                </c:pt>
                <c:pt idx="259">
                  <c:v>2866.6739359212033</c:v>
                </c:pt>
                <c:pt idx="260">
                  <c:v>2920.2861898568362</c:v>
                </c:pt>
                <c:pt idx="261">
                  <c:v>3010.9558873880333</c:v>
                </c:pt>
                <c:pt idx="262">
                  <c:v>3065.5005626401016</c:v>
                </c:pt>
                <c:pt idx="263">
                  <c:v>3126.6520708371845</c:v>
                </c:pt>
                <c:pt idx="264">
                  <c:v>3329.3311530445962</c:v>
                </c:pt>
                <c:pt idx="265">
                  <c:v>3522.7262266581201</c:v>
                </c:pt>
                <c:pt idx="266">
                  <c:v>3799.76905140696</c:v>
                </c:pt>
                <c:pt idx="267">
                  <c:v>4296.1487218608308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DB-4665-933C-FC4318420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2582568"/>
        <c:axId val="762581256"/>
      </c:lineChart>
      <c:dateAx>
        <c:axId val="762582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762581256"/>
        <c:crosses val="autoZero"/>
        <c:auto val="1"/>
        <c:lblOffset val="100"/>
        <c:baseTimeUnit val="months"/>
        <c:majorUnit val="1"/>
        <c:majorTimeUnit val="years"/>
      </c:dateAx>
      <c:valAx>
        <c:axId val="762581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76258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KC Comm. &amp;</a:t>
            </a:r>
            <a:r>
              <a:rPr lang="en-US" sz="2000" b="1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SF Res. Construction Taxable Sales</a:t>
            </a:r>
            <a:b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Commercial</a:t>
            </a:r>
            <a:r>
              <a:rPr lang="en-US" sz="1200" b="1" baseline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and SF Residential Taxable Sales (in millions $) Jan. 2005-Current</a:t>
            </a:r>
            <a:endParaRPr lang="en-US" sz="1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Source: OEFA Sales Tax DB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502788713910763E-2"/>
          <c:y val="0.17539061293808861"/>
          <c:w val="0.89117005686789152"/>
          <c:h val="0.61865890844526783"/>
        </c:manualLayout>
      </c:layout>
      <c:areaChart>
        <c:grouping val="standard"/>
        <c:varyColors val="0"/>
        <c:ser>
          <c:idx val="1"/>
          <c:order val="0"/>
          <c:tx>
            <c:v>Commercial</c:v>
          </c:tx>
          <c:spPr>
            <a:solidFill>
              <a:schemeClr val="accent1">
                <a:alpha val="30000"/>
              </a:schemeClr>
            </a:solidFill>
            <a:ln>
              <a:solidFill>
                <a:srgbClr val="4472C4"/>
              </a:solidFill>
            </a:ln>
            <a:effectLst/>
          </c:spPr>
          <c:trendline>
            <c:spPr>
              <a:ln w="38100" cap="rnd" cmpd="sng">
                <a:solidFill>
                  <a:srgbClr val="ED7D31">
                    <a:lumMod val="60000"/>
                    <a:lumOff val="40000"/>
                    <a:alpha val="75000"/>
                  </a:srgbClr>
                </a:solidFill>
                <a:prstDash val="solid"/>
              </a:ln>
              <a:effectLst/>
            </c:spPr>
            <c:trendlineType val="movingAvg"/>
            <c:period val="12"/>
            <c:dispRSqr val="0"/>
            <c:dispEq val="0"/>
          </c:trendline>
          <c:cat>
            <c:numRef>
              <c:f>Countywide_NCadjusted!$C$46:$HA$46</c:f>
              <c:numCache>
                <c:formatCode>mmm\-yy</c:formatCode>
                <c:ptCount val="207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43497</c:v>
                </c:pt>
                <c:pt idx="170">
                  <c:v>43525</c:v>
                </c:pt>
                <c:pt idx="171">
                  <c:v>43556</c:v>
                </c:pt>
                <c:pt idx="172">
                  <c:v>43586</c:v>
                </c:pt>
                <c:pt idx="173">
                  <c:v>43617</c:v>
                </c:pt>
                <c:pt idx="174">
                  <c:v>43647</c:v>
                </c:pt>
                <c:pt idx="175">
                  <c:v>43678</c:v>
                </c:pt>
                <c:pt idx="176">
                  <c:v>43709</c:v>
                </c:pt>
                <c:pt idx="177">
                  <c:v>43739</c:v>
                </c:pt>
                <c:pt idx="178">
                  <c:v>43770</c:v>
                </c:pt>
                <c:pt idx="179">
                  <c:v>43800</c:v>
                </c:pt>
                <c:pt idx="180">
                  <c:v>43831</c:v>
                </c:pt>
                <c:pt idx="181">
                  <c:v>43862</c:v>
                </c:pt>
                <c:pt idx="182">
                  <c:v>43891</c:v>
                </c:pt>
                <c:pt idx="183">
                  <c:v>43922</c:v>
                </c:pt>
                <c:pt idx="184">
                  <c:v>43952</c:v>
                </c:pt>
                <c:pt idx="185">
                  <c:v>43983</c:v>
                </c:pt>
                <c:pt idx="186">
                  <c:v>44013</c:v>
                </c:pt>
                <c:pt idx="187">
                  <c:v>44044</c:v>
                </c:pt>
                <c:pt idx="188">
                  <c:v>44075</c:v>
                </c:pt>
                <c:pt idx="189">
                  <c:v>44105</c:v>
                </c:pt>
                <c:pt idx="190">
                  <c:v>44136</c:v>
                </c:pt>
                <c:pt idx="191">
                  <c:v>44166</c:v>
                </c:pt>
                <c:pt idx="192">
                  <c:v>44197</c:v>
                </c:pt>
                <c:pt idx="193">
                  <c:v>44228</c:v>
                </c:pt>
                <c:pt idx="194">
                  <c:v>44256</c:v>
                </c:pt>
                <c:pt idx="195">
                  <c:v>44287</c:v>
                </c:pt>
                <c:pt idx="196">
                  <c:v>44317</c:v>
                </c:pt>
                <c:pt idx="197">
                  <c:v>44348</c:v>
                </c:pt>
                <c:pt idx="198">
                  <c:v>44378</c:v>
                </c:pt>
                <c:pt idx="199">
                  <c:v>44409</c:v>
                </c:pt>
                <c:pt idx="200">
                  <c:v>44440</c:v>
                </c:pt>
                <c:pt idx="201">
                  <c:v>44470</c:v>
                </c:pt>
                <c:pt idx="202">
                  <c:v>44501</c:v>
                </c:pt>
                <c:pt idx="203">
                  <c:v>44531</c:v>
                </c:pt>
                <c:pt idx="204">
                  <c:v>44562</c:v>
                </c:pt>
                <c:pt idx="205">
                  <c:v>44593</c:v>
                </c:pt>
                <c:pt idx="206" formatCode="d\-mmm">
                  <c:v>44642</c:v>
                </c:pt>
              </c:numCache>
            </c:numRef>
          </c:cat>
          <c:val>
            <c:numRef>
              <c:f>Countywide_NCadjusted!$C$45:$HA$45</c:f>
              <c:numCache>
                <c:formatCode>_(* #,##0.00_);_(* \(#,##0.00\);_(* "-"??_);_(@_)</c:formatCode>
                <c:ptCount val="207"/>
                <c:pt idx="0">
                  <c:v>136.47953320577201</c:v>
                </c:pt>
                <c:pt idx="1">
                  <c:v>135.560433771877</c:v>
                </c:pt>
                <c:pt idx="2">
                  <c:v>142.16504905746001</c:v>
                </c:pt>
                <c:pt idx="3">
                  <c:v>160.66726008737399</c:v>
                </c:pt>
                <c:pt idx="4">
                  <c:v>160.123121669374</c:v>
                </c:pt>
                <c:pt idx="5">
                  <c:v>173.279258775431</c:v>
                </c:pt>
                <c:pt idx="6">
                  <c:v>162.37618574727401</c:v>
                </c:pt>
                <c:pt idx="7">
                  <c:v>197.62416750019602</c:v>
                </c:pt>
                <c:pt idx="8">
                  <c:v>210.936734943624</c:v>
                </c:pt>
                <c:pt idx="9">
                  <c:v>193.82855488543601</c:v>
                </c:pt>
                <c:pt idx="10">
                  <c:v>191.46894995218699</c:v>
                </c:pt>
                <c:pt idx="11">
                  <c:v>176.74224003150499</c:v>
                </c:pt>
                <c:pt idx="12">
                  <c:v>181.616683892975</c:v>
                </c:pt>
                <c:pt idx="13">
                  <c:v>176.51103860792898</c:v>
                </c:pt>
                <c:pt idx="14">
                  <c:v>195.035509469408</c:v>
                </c:pt>
                <c:pt idx="15">
                  <c:v>176.487270310735</c:v>
                </c:pt>
                <c:pt idx="16">
                  <c:v>214.30456302215799</c:v>
                </c:pt>
                <c:pt idx="17">
                  <c:v>210.94150569307899</c:v>
                </c:pt>
                <c:pt idx="18">
                  <c:v>208.94826127325001</c:v>
                </c:pt>
                <c:pt idx="19">
                  <c:v>197.71277194334201</c:v>
                </c:pt>
                <c:pt idx="20">
                  <c:v>242.10865829587098</c:v>
                </c:pt>
                <c:pt idx="21">
                  <c:v>216.236228950612</c:v>
                </c:pt>
                <c:pt idx="22">
                  <c:v>197.88290934247198</c:v>
                </c:pt>
                <c:pt idx="23">
                  <c:v>206.528034752633</c:v>
                </c:pt>
                <c:pt idx="24">
                  <c:v>197.794797153362</c:v>
                </c:pt>
                <c:pt idx="25">
                  <c:v>203.87862557597302</c:v>
                </c:pt>
                <c:pt idx="26">
                  <c:v>258.58102760300102</c:v>
                </c:pt>
                <c:pt idx="27">
                  <c:v>214.552353810943</c:v>
                </c:pt>
                <c:pt idx="28">
                  <c:v>254.636033417649</c:v>
                </c:pt>
                <c:pt idx="29">
                  <c:v>274.54411432251499</c:v>
                </c:pt>
                <c:pt idx="30">
                  <c:v>261.25643004921403</c:v>
                </c:pt>
                <c:pt idx="31">
                  <c:v>279.96434812401998</c:v>
                </c:pt>
                <c:pt idx="32">
                  <c:v>274.71183319237298</c:v>
                </c:pt>
                <c:pt idx="33">
                  <c:v>293.68543357511999</c:v>
                </c:pt>
                <c:pt idx="34">
                  <c:v>297.90067744355201</c:v>
                </c:pt>
                <c:pt idx="35">
                  <c:v>241.41941427670898</c:v>
                </c:pt>
                <c:pt idx="36">
                  <c:v>254.90338975995999</c:v>
                </c:pt>
                <c:pt idx="37">
                  <c:v>240.197085424927</c:v>
                </c:pt>
                <c:pt idx="38">
                  <c:v>263.017525839602</c:v>
                </c:pt>
                <c:pt idx="39">
                  <c:v>227.40003674516299</c:v>
                </c:pt>
                <c:pt idx="40">
                  <c:v>203.69804333641301</c:v>
                </c:pt>
                <c:pt idx="41">
                  <c:v>218.383806485794</c:v>
                </c:pt>
                <c:pt idx="42">
                  <c:v>237.70340005712001</c:v>
                </c:pt>
                <c:pt idx="43">
                  <c:v>216.87445973459802</c:v>
                </c:pt>
                <c:pt idx="44">
                  <c:v>227.382938763688</c:v>
                </c:pt>
                <c:pt idx="45">
                  <c:v>219.55659502530102</c:v>
                </c:pt>
                <c:pt idx="46">
                  <c:v>210.980577130889</c:v>
                </c:pt>
                <c:pt idx="47">
                  <c:v>201.88394196294502</c:v>
                </c:pt>
                <c:pt idx="48">
                  <c:v>158.052453593661</c:v>
                </c:pt>
                <c:pt idx="49">
                  <c:v>165.83113049803902</c:v>
                </c:pt>
                <c:pt idx="50">
                  <c:v>194.29926178957001</c:v>
                </c:pt>
                <c:pt idx="51">
                  <c:v>149.22989681008801</c:v>
                </c:pt>
                <c:pt idx="52">
                  <c:v>174.35481821086699</c:v>
                </c:pt>
                <c:pt idx="53">
                  <c:v>169.98391721119899</c:v>
                </c:pt>
                <c:pt idx="54">
                  <c:v>169.78497557029797</c:v>
                </c:pt>
                <c:pt idx="55">
                  <c:v>206.20051002950001</c:v>
                </c:pt>
                <c:pt idx="56">
                  <c:v>211.644800596463</c:v>
                </c:pt>
                <c:pt idx="57">
                  <c:v>206.989636899044</c:v>
                </c:pt>
                <c:pt idx="58">
                  <c:v>196.46494769874298</c:v>
                </c:pt>
                <c:pt idx="59">
                  <c:v>178.30938769821699</c:v>
                </c:pt>
                <c:pt idx="60">
                  <c:v>200.276046994936</c:v>
                </c:pt>
                <c:pt idx="61">
                  <c:v>175.574945251841</c:v>
                </c:pt>
                <c:pt idx="62">
                  <c:v>196.75970242386902</c:v>
                </c:pt>
                <c:pt idx="63">
                  <c:v>189.46858220639501</c:v>
                </c:pt>
                <c:pt idx="64">
                  <c:v>177.5989016831</c:v>
                </c:pt>
                <c:pt idx="65">
                  <c:v>192.38858626361503</c:v>
                </c:pt>
                <c:pt idx="66">
                  <c:v>189.85216541427698</c:v>
                </c:pt>
                <c:pt idx="67">
                  <c:v>204.65471773401799</c:v>
                </c:pt>
                <c:pt idx="68">
                  <c:v>205.326388405655</c:v>
                </c:pt>
                <c:pt idx="69">
                  <c:v>206.628999572601</c:v>
                </c:pt>
                <c:pt idx="70">
                  <c:v>193.56037302737298</c:v>
                </c:pt>
                <c:pt idx="71">
                  <c:v>167.41224170766699</c:v>
                </c:pt>
                <c:pt idx="72">
                  <c:v>172.40992341326498</c:v>
                </c:pt>
                <c:pt idx="73">
                  <c:v>160.752565893167</c:v>
                </c:pt>
                <c:pt idx="74">
                  <c:v>172.43107140339501</c:v>
                </c:pt>
                <c:pt idx="75">
                  <c:v>165.866567133301</c:v>
                </c:pt>
                <c:pt idx="76">
                  <c:v>169.40182430624301</c:v>
                </c:pt>
                <c:pt idx="77">
                  <c:v>168.62286365042002</c:v>
                </c:pt>
                <c:pt idx="78">
                  <c:v>165.094557511891</c:v>
                </c:pt>
                <c:pt idx="79">
                  <c:v>194.432277295017</c:v>
                </c:pt>
                <c:pt idx="80">
                  <c:v>195.58620221481101</c:v>
                </c:pt>
                <c:pt idx="81">
                  <c:v>201.00583934012201</c:v>
                </c:pt>
                <c:pt idx="82">
                  <c:v>223.92417078278399</c:v>
                </c:pt>
                <c:pt idx="83">
                  <c:v>223.09647929470398</c:v>
                </c:pt>
                <c:pt idx="84">
                  <c:v>187.09710159302099</c:v>
                </c:pt>
                <c:pt idx="85">
                  <c:v>194.776678918529</c:v>
                </c:pt>
                <c:pt idx="86">
                  <c:v>208.24110256968501</c:v>
                </c:pt>
                <c:pt idx="87">
                  <c:v>221.70956658243799</c:v>
                </c:pt>
                <c:pt idx="88">
                  <c:v>213.37793316881499</c:v>
                </c:pt>
                <c:pt idx="89">
                  <c:v>229.623946458673</c:v>
                </c:pt>
                <c:pt idx="90">
                  <c:v>232.03483509310101</c:v>
                </c:pt>
                <c:pt idx="91">
                  <c:v>274.54552635225804</c:v>
                </c:pt>
                <c:pt idx="92">
                  <c:v>262.899994092268</c:v>
                </c:pt>
                <c:pt idx="93">
                  <c:v>277.715173525436</c:v>
                </c:pt>
                <c:pt idx="94">
                  <c:v>260.04516764002</c:v>
                </c:pt>
                <c:pt idx="95">
                  <c:v>272.352481020619</c:v>
                </c:pt>
                <c:pt idx="96">
                  <c:v>228.44981658584999</c:v>
                </c:pt>
                <c:pt idx="97">
                  <c:v>253.156554936769</c:v>
                </c:pt>
                <c:pt idx="98">
                  <c:v>264.37752967729699</c:v>
                </c:pt>
                <c:pt idx="99">
                  <c:v>269.93000126314803</c:v>
                </c:pt>
                <c:pt idx="100">
                  <c:v>267.94213576656102</c:v>
                </c:pt>
                <c:pt idx="101">
                  <c:v>270.74015353534799</c:v>
                </c:pt>
                <c:pt idx="102">
                  <c:v>278.57289038054199</c:v>
                </c:pt>
                <c:pt idx="103">
                  <c:v>281.01000194715897</c:v>
                </c:pt>
                <c:pt idx="104">
                  <c:v>273.13564829322098</c:v>
                </c:pt>
                <c:pt idx="105">
                  <c:v>283.333370780591</c:v>
                </c:pt>
                <c:pt idx="106">
                  <c:v>257.84000564905199</c:v>
                </c:pt>
                <c:pt idx="107">
                  <c:v>264.99809099579801</c:v>
                </c:pt>
                <c:pt idx="108">
                  <c:v>237.90115086534601</c:v>
                </c:pt>
                <c:pt idx="109">
                  <c:v>245.00654293433698</c:v>
                </c:pt>
                <c:pt idx="110">
                  <c:v>264.47063899879799</c:v>
                </c:pt>
                <c:pt idx="111">
                  <c:v>280.74340844165198</c:v>
                </c:pt>
                <c:pt idx="112">
                  <c:v>265.096092729904</c:v>
                </c:pt>
                <c:pt idx="113">
                  <c:v>277.92775529802003</c:v>
                </c:pt>
                <c:pt idx="114">
                  <c:v>280.16998961249902</c:v>
                </c:pt>
                <c:pt idx="115">
                  <c:v>307.20877771375899</c:v>
                </c:pt>
                <c:pt idx="116">
                  <c:v>336.41665519625997</c:v>
                </c:pt>
                <c:pt idx="117">
                  <c:v>332.189062534085</c:v>
                </c:pt>
                <c:pt idx="118">
                  <c:v>303.10152865271095</c:v>
                </c:pt>
                <c:pt idx="119">
                  <c:v>348.39965931497596</c:v>
                </c:pt>
                <c:pt idx="120">
                  <c:v>350.35717528982599</c:v>
                </c:pt>
                <c:pt idx="121">
                  <c:v>337.28538327497705</c:v>
                </c:pt>
                <c:pt idx="122">
                  <c:v>371.30680363163401</c:v>
                </c:pt>
                <c:pt idx="123">
                  <c:v>337.44068823568699</c:v>
                </c:pt>
                <c:pt idx="124">
                  <c:v>369.718541553683</c:v>
                </c:pt>
                <c:pt idx="125">
                  <c:v>403.24468092208701</c:v>
                </c:pt>
                <c:pt idx="126">
                  <c:v>399.66270804533599</c:v>
                </c:pt>
                <c:pt idx="127">
                  <c:v>402.04855417463</c:v>
                </c:pt>
                <c:pt idx="128">
                  <c:v>411.74716977702303</c:v>
                </c:pt>
                <c:pt idx="129">
                  <c:v>456.842573898311</c:v>
                </c:pt>
                <c:pt idx="130">
                  <c:v>421.18278496646303</c:v>
                </c:pt>
                <c:pt idx="131">
                  <c:v>424.37874526358303</c:v>
                </c:pt>
                <c:pt idx="132">
                  <c:v>382.50838572991802</c:v>
                </c:pt>
                <c:pt idx="133">
                  <c:v>430.63382105284199</c:v>
                </c:pt>
                <c:pt idx="134">
                  <c:v>483.005820616655</c:v>
                </c:pt>
                <c:pt idx="135">
                  <c:v>485.66363855999998</c:v>
                </c:pt>
                <c:pt idx="136">
                  <c:v>519.44089637000002</c:v>
                </c:pt>
                <c:pt idx="137">
                  <c:v>546.86398807</c:v>
                </c:pt>
                <c:pt idx="138">
                  <c:v>533.73794469999996</c:v>
                </c:pt>
                <c:pt idx="139">
                  <c:v>550.91465300999994</c:v>
                </c:pt>
                <c:pt idx="140">
                  <c:v>533.51346341999999</c:v>
                </c:pt>
                <c:pt idx="141">
                  <c:v>522.83412518</c:v>
                </c:pt>
                <c:pt idx="142">
                  <c:v>479.31976143999998</c:v>
                </c:pt>
                <c:pt idx="143">
                  <c:v>459.10464045999998</c:v>
                </c:pt>
                <c:pt idx="144">
                  <c:v>479.20078418999998</c:v>
                </c:pt>
                <c:pt idx="145">
                  <c:v>456.18697306000001</c:v>
                </c:pt>
                <c:pt idx="146">
                  <c:v>586.11212137999996</c:v>
                </c:pt>
                <c:pt idx="147">
                  <c:v>401.91436160000001</c:v>
                </c:pt>
                <c:pt idx="148">
                  <c:v>498.49942099000003</c:v>
                </c:pt>
                <c:pt idx="149">
                  <c:v>563.92300592999993</c:v>
                </c:pt>
                <c:pt idx="150">
                  <c:v>479.12033936</c:v>
                </c:pt>
                <c:pt idx="151">
                  <c:v>554.35064828999998</c:v>
                </c:pt>
                <c:pt idx="152">
                  <c:v>526.75942829000007</c:v>
                </c:pt>
                <c:pt idx="153">
                  <c:v>550.89728355</c:v>
                </c:pt>
                <c:pt idx="154">
                  <c:v>509.34192447000004</c:v>
                </c:pt>
                <c:pt idx="155">
                  <c:v>541.57861339999999</c:v>
                </c:pt>
                <c:pt idx="156">
                  <c:v>497.03166175999996</c:v>
                </c:pt>
                <c:pt idx="157">
                  <c:v>500.47270670000222</c:v>
                </c:pt>
                <c:pt idx="158">
                  <c:v>523.20435181000232</c:v>
                </c:pt>
                <c:pt idx="159">
                  <c:v>568.38088751500118</c:v>
                </c:pt>
                <c:pt idx="160">
                  <c:v>580.36441157500155</c:v>
                </c:pt>
                <c:pt idx="161">
                  <c:v>614.91447884499996</c:v>
                </c:pt>
                <c:pt idx="162">
                  <c:v>565.37694373000147</c:v>
                </c:pt>
                <c:pt idx="163">
                  <c:v>653.74329786000078</c:v>
                </c:pt>
                <c:pt idx="164">
                  <c:v>539.14877153000032</c:v>
                </c:pt>
                <c:pt idx="165">
                  <c:v>690.75476698500188</c:v>
                </c:pt>
                <c:pt idx="166">
                  <c:v>611.16928789999963</c:v>
                </c:pt>
                <c:pt idx="167">
                  <c:v>557.29427650000082</c:v>
                </c:pt>
                <c:pt idx="168">
                  <c:v>544.31131818500035</c:v>
                </c:pt>
                <c:pt idx="169">
                  <c:v>502.47846960500107</c:v>
                </c:pt>
                <c:pt idx="170">
                  <c:v>522.74717218000058</c:v>
                </c:pt>
                <c:pt idx="171">
                  <c:v>588.05075496499774</c:v>
                </c:pt>
                <c:pt idx="172">
                  <c:v>675.59944303499947</c:v>
                </c:pt>
                <c:pt idx="173">
                  <c:v>622.38738077000198</c:v>
                </c:pt>
                <c:pt idx="174">
                  <c:v>600.05409260000022</c:v>
                </c:pt>
                <c:pt idx="175">
                  <c:v>600.05409260000022</c:v>
                </c:pt>
                <c:pt idx="176">
                  <c:v>651.45174800499888</c:v>
                </c:pt>
                <c:pt idx="177">
                  <c:v>712.82754955500093</c:v>
                </c:pt>
                <c:pt idx="178">
                  <c:v>623.06766019500026</c:v>
                </c:pt>
                <c:pt idx="179">
                  <c:v>604.43355471000177</c:v>
                </c:pt>
                <c:pt idx="180">
                  <c:v>548.13334549000092</c:v>
                </c:pt>
                <c:pt idx="181">
                  <c:v>518.32985876500118</c:v>
                </c:pt>
                <c:pt idx="182">
                  <c:v>512.02942066499975</c:v>
                </c:pt>
                <c:pt idx="183">
                  <c:v>343.74538545000098</c:v>
                </c:pt>
                <c:pt idx="184">
                  <c:v>445.82368352500106</c:v>
                </c:pt>
                <c:pt idx="185">
                  <c:v>564.24855220500035</c:v>
                </c:pt>
                <c:pt idx="186">
                  <c:v>536.19106548000059</c:v>
                </c:pt>
                <c:pt idx="187">
                  <c:v>622.42378864499938</c:v>
                </c:pt>
                <c:pt idx="188">
                  <c:v>525.050291100001</c:v>
                </c:pt>
                <c:pt idx="189">
                  <c:v>628.32086550500139</c:v>
                </c:pt>
                <c:pt idx="190">
                  <c:v>544.16391321500043</c:v>
                </c:pt>
                <c:pt idx="191">
                  <c:v>637.11740389500153</c:v>
                </c:pt>
                <c:pt idx="192">
                  <c:v>514.41180499999996</c:v>
                </c:pt>
                <c:pt idx="193">
                  <c:v>558.71255599999995</c:v>
                </c:pt>
                <c:pt idx="194">
                  <c:v>630.83990200000005</c:v>
                </c:pt>
                <c:pt idx="195">
                  <c:v>579.83657500000004</c:v>
                </c:pt>
                <c:pt idx="196">
                  <c:v>606.62082599999997</c:v>
                </c:pt>
                <c:pt idx="197">
                  <c:v>661.09468900000002</c:v>
                </c:pt>
                <c:pt idx="198">
                  <c:v>619.97426800000005</c:v>
                </c:pt>
                <c:pt idx="199">
                  <c:v>645.48127099999999</c:v>
                </c:pt>
                <c:pt idx="200">
                  <c:v>603.03159200000005</c:v>
                </c:pt>
                <c:pt idx="201">
                  <c:v>617.97081600000001</c:v>
                </c:pt>
                <c:pt idx="202">
                  <c:v>631.13426100000004</c:v>
                </c:pt>
                <c:pt idx="203">
                  <c:v>607.43945900000006</c:v>
                </c:pt>
                <c:pt idx="204">
                  <c:v>494.23356021500092</c:v>
                </c:pt>
                <c:pt idx="205">
                  <c:v>474.39000194999971</c:v>
                </c:pt>
                <c:pt idx="206">
                  <c:v>482.53409900000003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FB-4CB1-8142-0753F0D60404}"/>
            </c:ext>
          </c:extLst>
        </c:ser>
        <c:ser>
          <c:idx val="0"/>
          <c:order val="1"/>
          <c:tx>
            <c:v>SF Residential</c:v>
          </c:tx>
          <c:spPr>
            <a:solidFill>
              <a:srgbClr val="4472C4">
                <a:alpha val="75000"/>
              </a:srgbClr>
            </a:solidFill>
            <a:ln>
              <a:solidFill>
                <a:srgbClr val="44546A"/>
              </a:solidFill>
            </a:ln>
            <a:effectLst/>
          </c:spPr>
          <c:trendline>
            <c:spPr>
              <a:ln w="38100" cap="rnd" cmpd="sng">
                <a:solidFill>
                  <a:srgbClr val="FFC000">
                    <a:lumMod val="60000"/>
                    <a:lumOff val="40000"/>
                    <a:alpha val="75000"/>
                  </a:srgbClr>
                </a:solidFill>
                <a:prstDash val="solid"/>
              </a:ln>
              <a:effectLst/>
            </c:spPr>
            <c:trendlineType val="movingAvg"/>
            <c:period val="12"/>
            <c:dispRSqr val="0"/>
            <c:dispEq val="0"/>
          </c:trendline>
          <c:cat>
            <c:numRef>
              <c:f>Countywide_NCadjusted!$C$46:$HA$46</c:f>
              <c:numCache>
                <c:formatCode>mmm\-yy</c:formatCode>
                <c:ptCount val="207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43497</c:v>
                </c:pt>
                <c:pt idx="170">
                  <c:v>43525</c:v>
                </c:pt>
                <c:pt idx="171">
                  <c:v>43556</c:v>
                </c:pt>
                <c:pt idx="172">
                  <c:v>43586</c:v>
                </c:pt>
                <c:pt idx="173">
                  <c:v>43617</c:v>
                </c:pt>
                <c:pt idx="174">
                  <c:v>43647</c:v>
                </c:pt>
                <c:pt idx="175">
                  <c:v>43678</c:v>
                </c:pt>
                <c:pt idx="176">
                  <c:v>43709</c:v>
                </c:pt>
                <c:pt idx="177">
                  <c:v>43739</c:v>
                </c:pt>
                <c:pt idx="178">
                  <c:v>43770</c:v>
                </c:pt>
                <c:pt idx="179">
                  <c:v>43800</c:v>
                </c:pt>
                <c:pt idx="180">
                  <c:v>43831</c:v>
                </c:pt>
                <c:pt idx="181">
                  <c:v>43862</c:v>
                </c:pt>
                <c:pt idx="182">
                  <c:v>43891</c:v>
                </c:pt>
                <c:pt idx="183">
                  <c:v>43922</c:v>
                </c:pt>
                <c:pt idx="184">
                  <c:v>43952</c:v>
                </c:pt>
                <c:pt idx="185">
                  <c:v>43983</c:v>
                </c:pt>
                <c:pt idx="186">
                  <c:v>44013</c:v>
                </c:pt>
                <c:pt idx="187">
                  <c:v>44044</c:v>
                </c:pt>
                <c:pt idx="188">
                  <c:v>44075</c:v>
                </c:pt>
                <c:pt idx="189">
                  <c:v>44105</c:v>
                </c:pt>
                <c:pt idx="190">
                  <c:v>44136</c:v>
                </c:pt>
                <c:pt idx="191">
                  <c:v>44166</c:v>
                </c:pt>
                <c:pt idx="192">
                  <c:v>44197</c:v>
                </c:pt>
                <c:pt idx="193">
                  <c:v>44228</c:v>
                </c:pt>
                <c:pt idx="194">
                  <c:v>44256</c:v>
                </c:pt>
                <c:pt idx="195">
                  <c:v>44287</c:v>
                </c:pt>
                <c:pt idx="196">
                  <c:v>44317</c:v>
                </c:pt>
                <c:pt idx="197">
                  <c:v>44348</c:v>
                </c:pt>
                <c:pt idx="198">
                  <c:v>44378</c:v>
                </c:pt>
                <c:pt idx="199">
                  <c:v>44409</c:v>
                </c:pt>
                <c:pt idx="200">
                  <c:v>44440</c:v>
                </c:pt>
                <c:pt idx="201">
                  <c:v>44470</c:v>
                </c:pt>
                <c:pt idx="202">
                  <c:v>44501</c:v>
                </c:pt>
                <c:pt idx="203">
                  <c:v>44531</c:v>
                </c:pt>
                <c:pt idx="204">
                  <c:v>44562</c:v>
                </c:pt>
                <c:pt idx="205">
                  <c:v>44593</c:v>
                </c:pt>
                <c:pt idx="206" formatCode="d\-mmm">
                  <c:v>44642</c:v>
                </c:pt>
              </c:numCache>
            </c:numRef>
          </c:cat>
          <c:val>
            <c:numRef>
              <c:f>Countywide_NCadjusted!$C$44:$HA$44</c:f>
              <c:numCache>
                <c:formatCode>_(* #,##0.00_);_(* \(#,##0.00\);_(* "-"??_);_(@_)</c:formatCode>
                <c:ptCount val="207"/>
                <c:pt idx="0">
                  <c:v>113.42888043713801</c:v>
                </c:pt>
                <c:pt idx="1">
                  <c:v>121.78246284415799</c:v>
                </c:pt>
                <c:pt idx="2">
                  <c:v>131.230378014222</c:v>
                </c:pt>
                <c:pt idx="3">
                  <c:v>120.602162381851</c:v>
                </c:pt>
                <c:pt idx="4">
                  <c:v>132.46692567550102</c:v>
                </c:pt>
                <c:pt idx="5">
                  <c:v>140.11016037638501</c:v>
                </c:pt>
                <c:pt idx="6">
                  <c:v>139.876814459998</c:v>
                </c:pt>
                <c:pt idx="7">
                  <c:v>150.634391899028</c:v>
                </c:pt>
                <c:pt idx="8">
                  <c:v>150.528568337433</c:v>
                </c:pt>
                <c:pt idx="9">
                  <c:v>132.501827526054</c:v>
                </c:pt>
                <c:pt idx="10">
                  <c:v>124.51796390427799</c:v>
                </c:pt>
                <c:pt idx="11">
                  <c:v>128.74540483191299</c:v>
                </c:pt>
                <c:pt idx="12">
                  <c:v>108.403839148442</c:v>
                </c:pt>
                <c:pt idx="13">
                  <c:v>110.803153575235</c:v>
                </c:pt>
                <c:pt idx="14">
                  <c:v>125.034678389207</c:v>
                </c:pt>
                <c:pt idx="15">
                  <c:v>120.07339891887101</c:v>
                </c:pt>
                <c:pt idx="16">
                  <c:v>124.847787180103</c:v>
                </c:pt>
                <c:pt idx="17">
                  <c:v>140.06159175421899</c:v>
                </c:pt>
                <c:pt idx="18">
                  <c:v>132.83189778735701</c:v>
                </c:pt>
                <c:pt idx="19">
                  <c:v>149.53392364393898</c:v>
                </c:pt>
                <c:pt idx="20">
                  <c:v>144.365873141539</c:v>
                </c:pt>
                <c:pt idx="21">
                  <c:v>142.12069351724202</c:v>
                </c:pt>
                <c:pt idx="22">
                  <c:v>144.80535241933001</c:v>
                </c:pt>
                <c:pt idx="23">
                  <c:v>122.18101267112499</c:v>
                </c:pt>
                <c:pt idx="24">
                  <c:v>135.58914268720901</c:v>
                </c:pt>
                <c:pt idx="25">
                  <c:v>145.45673969191699</c:v>
                </c:pt>
                <c:pt idx="26">
                  <c:v>165.650520833092</c:v>
                </c:pt>
                <c:pt idx="27">
                  <c:v>150.00259872273702</c:v>
                </c:pt>
                <c:pt idx="28">
                  <c:v>159.44058868910599</c:v>
                </c:pt>
                <c:pt idx="29">
                  <c:v>179.197394987444</c:v>
                </c:pt>
                <c:pt idx="30">
                  <c:v>175.540464054827</c:v>
                </c:pt>
                <c:pt idx="31">
                  <c:v>205.04912443492901</c:v>
                </c:pt>
                <c:pt idx="32">
                  <c:v>189.31651283223999</c:v>
                </c:pt>
                <c:pt idx="33">
                  <c:v>214.72685929862601</c:v>
                </c:pt>
                <c:pt idx="34">
                  <c:v>203.54304545064699</c:v>
                </c:pt>
                <c:pt idx="35">
                  <c:v>183.37076569674201</c:v>
                </c:pt>
                <c:pt idx="36">
                  <c:v>180.66873263936</c:v>
                </c:pt>
                <c:pt idx="37">
                  <c:v>204.253561509999</c:v>
                </c:pt>
                <c:pt idx="38">
                  <c:v>219.78708370048298</c:v>
                </c:pt>
                <c:pt idx="39">
                  <c:v>196.59961448433302</c:v>
                </c:pt>
                <c:pt idx="40">
                  <c:v>205.74648335690702</c:v>
                </c:pt>
                <c:pt idx="41">
                  <c:v>207.13698892809501</c:v>
                </c:pt>
                <c:pt idx="42">
                  <c:v>223.62319954828399</c:v>
                </c:pt>
                <c:pt idx="43">
                  <c:v>208.79669420303401</c:v>
                </c:pt>
                <c:pt idx="44">
                  <c:v>202.10085488084999</c:v>
                </c:pt>
                <c:pt idx="45">
                  <c:v>223.97267624266698</c:v>
                </c:pt>
                <c:pt idx="46">
                  <c:v>181.331302773646</c:v>
                </c:pt>
                <c:pt idx="47">
                  <c:v>165.51358578842198</c:v>
                </c:pt>
                <c:pt idx="48">
                  <c:v>156.33897849329202</c:v>
                </c:pt>
                <c:pt idx="49">
                  <c:v>153.17641349108601</c:v>
                </c:pt>
                <c:pt idx="50">
                  <c:v>181.10759308537899</c:v>
                </c:pt>
                <c:pt idx="51">
                  <c:v>142.24657017103698</c:v>
                </c:pt>
                <c:pt idx="52">
                  <c:v>143.16465100414499</c:v>
                </c:pt>
                <c:pt idx="53">
                  <c:v>155.28376423607</c:v>
                </c:pt>
                <c:pt idx="54">
                  <c:v>148.41809116256601</c:v>
                </c:pt>
                <c:pt idx="55">
                  <c:v>116.891883593713</c:v>
                </c:pt>
                <c:pt idx="56">
                  <c:v>93.375545885339008</c:v>
                </c:pt>
                <c:pt idx="57">
                  <c:v>84.499605644493002</c:v>
                </c:pt>
                <c:pt idx="58">
                  <c:v>75.832899068912994</c:v>
                </c:pt>
                <c:pt idx="59">
                  <c:v>66.811307056043006</c:v>
                </c:pt>
                <c:pt idx="60">
                  <c:v>63.233730678634998</c:v>
                </c:pt>
                <c:pt idx="61">
                  <c:v>59.294911436252001</c:v>
                </c:pt>
                <c:pt idx="62">
                  <c:v>61.784796165893006</c:v>
                </c:pt>
                <c:pt idx="63">
                  <c:v>62.476567794970997</c:v>
                </c:pt>
                <c:pt idx="64">
                  <c:v>57.392884899065002</c:v>
                </c:pt>
                <c:pt idx="65">
                  <c:v>64.586641488658998</c:v>
                </c:pt>
                <c:pt idx="66">
                  <c:v>55.495851854163995</c:v>
                </c:pt>
                <c:pt idx="67">
                  <c:v>58.522477929263999</c:v>
                </c:pt>
                <c:pt idx="68">
                  <c:v>58.991527670525002</c:v>
                </c:pt>
                <c:pt idx="69">
                  <c:v>63.487782128908997</c:v>
                </c:pt>
                <c:pt idx="70">
                  <c:v>57.427710044115997</c:v>
                </c:pt>
                <c:pt idx="71">
                  <c:v>57.460503283846997</c:v>
                </c:pt>
                <c:pt idx="72">
                  <c:v>53.990805248869002</c:v>
                </c:pt>
                <c:pt idx="73">
                  <c:v>55.264741089516001</c:v>
                </c:pt>
                <c:pt idx="74">
                  <c:v>61.488800781597</c:v>
                </c:pt>
                <c:pt idx="75">
                  <c:v>60.782791911971003</c:v>
                </c:pt>
                <c:pt idx="76">
                  <c:v>74.748775730543002</c:v>
                </c:pt>
                <c:pt idx="77">
                  <c:v>70.151343176159997</c:v>
                </c:pt>
                <c:pt idx="78">
                  <c:v>73.592369063318003</c:v>
                </c:pt>
                <c:pt idx="79">
                  <c:v>76.725229125431994</c:v>
                </c:pt>
                <c:pt idx="80">
                  <c:v>72.221609729498994</c:v>
                </c:pt>
                <c:pt idx="81">
                  <c:v>78.795011930206002</c:v>
                </c:pt>
                <c:pt idx="82">
                  <c:v>71.923275776954</c:v>
                </c:pt>
                <c:pt idx="83">
                  <c:v>67.537252374224011</c:v>
                </c:pt>
                <c:pt idx="84">
                  <c:v>58.270347167834998</c:v>
                </c:pt>
                <c:pt idx="85">
                  <c:v>63.98721343479</c:v>
                </c:pt>
                <c:pt idx="86">
                  <c:v>68.211579855804999</c:v>
                </c:pt>
                <c:pt idx="87">
                  <c:v>72.133344166044992</c:v>
                </c:pt>
                <c:pt idx="88">
                  <c:v>76.796037146686999</c:v>
                </c:pt>
                <c:pt idx="89">
                  <c:v>83.188313750622001</c:v>
                </c:pt>
                <c:pt idx="90">
                  <c:v>80.975541456632001</c:v>
                </c:pt>
                <c:pt idx="91">
                  <c:v>88.416871584800006</c:v>
                </c:pt>
                <c:pt idx="92">
                  <c:v>89.420040008965003</c:v>
                </c:pt>
                <c:pt idx="93">
                  <c:v>93.356524688310998</c:v>
                </c:pt>
                <c:pt idx="94">
                  <c:v>83.941577198617992</c:v>
                </c:pt>
                <c:pt idx="95">
                  <c:v>86.337475115659998</c:v>
                </c:pt>
                <c:pt idx="96">
                  <c:v>80.273762419864994</c:v>
                </c:pt>
                <c:pt idx="97">
                  <c:v>76.240551991337</c:v>
                </c:pt>
                <c:pt idx="98">
                  <c:v>81.525477622390994</c:v>
                </c:pt>
                <c:pt idx="99">
                  <c:v>86.706071047442009</c:v>
                </c:pt>
                <c:pt idx="100">
                  <c:v>94.765469421915</c:v>
                </c:pt>
                <c:pt idx="101">
                  <c:v>86.860557423618999</c:v>
                </c:pt>
                <c:pt idx="102">
                  <c:v>99.393750605864</c:v>
                </c:pt>
                <c:pt idx="103">
                  <c:v>108.85998077089999</c:v>
                </c:pt>
                <c:pt idx="104">
                  <c:v>106.285976467282</c:v>
                </c:pt>
                <c:pt idx="105">
                  <c:v>117.36722734009901</c:v>
                </c:pt>
                <c:pt idx="106">
                  <c:v>110.906934444702</c:v>
                </c:pt>
                <c:pt idx="107">
                  <c:v>97.148249560965994</c:v>
                </c:pt>
                <c:pt idx="108">
                  <c:v>98.53837729866099</c:v>
                </c:pt>
                <c:pt idx="109">
                  <c:v>100.610328714698</c:v>
                </c:pt>
                <c:pt idx="110">
                  <c:v>108.209270049501</c:v>
                </c:pt>
                <c:pt idx="111">
                  <c:v>120.790644577343</c:v>
                </c:pt>
                <c:pt idx="112">
                  <c:v>125.802337402658</c:v>
                </c:pt>
                <c:pt idx="113">
                  <c:v>119.566988656185</c:v>
                </c:pt>
                <c:pt idx="114">
                  <c:v>122.46376333059899</c:v>
                </c:pt>
                <c:pt idx="115">
                  <c:v>123.223623526119</c:v>
                </c:pt>
                <c:pt idx="116">
                  <c:v>131.10456594461701</c:v>
                </c:pt>
                <c:pt idx="117">
                  <c:v>127.89973353065001</c:v>
                </c:pt>
                <c:pt idx="118">
                  <c:v>125.65409693355501</c:v>
                </c:pt>
                <c:pt idx="119">
                  <c:v>129.661025400825</c:v>
                </c:pt>
                <c:pt idx="120">
                  <c:v>114.506742788191</c:v>
                </c:pt>
                <c:pt idx="121">
                  <c:v>118.242703048178</c:v>
                </c:pt>
                <c:pt idx="122">
                  <c:v>129.57842924454201</c:v>
                </c:pt>
                <c:pt idx="123">
                  <c:v>131.53687316071199</c:v>
                </c:pt>
                <c:pt idx="124">
                  <c:v>141.69185754806301</c:v>
                </c:pt>
                <c:pt idx="125">
                  <c:v>141.51416116807198</c:v>
                </c:pt>
                <c:pt idx="126">
                  <c:v>155.15908893525801</c:v>
                </c:pt>
                <c:pt idx="127">
                  <c:v>151.84171357851099</c:v>
                </c:pt>
                <c:pt idx="128">
                  <c:v>160.14255744145501</c:v>
                </c:pt>
                <c:pt idx="129">
                  <c:v>148.43970731247899</c:v>
                </c:pt>
                <c:pt idx="130">
                  <c:v>141.47860262340899</c:v>
                </c:pt>
                <c:pt idx="131">
                  <c:v>145.101947753074</c:v>
                </c:pt>
                <c:pt idx="132">
                  <c:v>122.889362681851</c:v>
                </c:pt>
                <c:pt idx="133">
                  <c:v>128.85413552204099</c:v>
                </c:pt>
                <c:pt idx="134">
                  <c:v>138.02470937559102</c:v>
                </c:pt>
                <c:pt idx="135">
                  <c:v>124.57343913</c:v>
                </c:pt>
                <c:pt idx="136">
                  <c:v>137.48065552</c:v>
                </c:pt>
                <c:pt idx="137">
                  <c:v>138.13063455000002</c:v>
                </c:pt>
                <c:pt idx="138">
                  <c:v>133.05346981</c:v>
                </c:pt>
                <c:pt idx="139">
                  <c:v>154.56365872000001</c:v>
                </c:pt>
                <c:pt idx="140">
                  <c:v>145.78003584999999</c:v>
                </c:pt>
                <c:pt idx="141">
                  <c:v>149.17067743999999</c:v>
                </c:pt>
                <c:pt idx="142">
                  <c:v>148.78075325999998</c:v>
                </c:pt>
                <c:pt idx="143">
                  <c:v>142.18025606</c:v>
                </c:pt>
                <c:pt idx="144">
                  <c:v>135.02806955</c:v>
                </c:pt>
                <c:pt idx="145">
                  <c:v>140.25427829</c:v>
                </c:pt>
                <c:pt idx="146">
                  <c:v>166.74732319</c:v>
                </c:pt>
                <c:pt idx="147">
                  <c:v>140.13873756000001</c:v>
                </c:pt>
                <c:pt idx="148">
                  <c:v>153.7694573</c:v>
                </c:pt>
                <c:pt idx="149">
                  <c:v>170.35155556000001</c:v>
                </c:pt>
                <c:pt idx="150">
                  <c:v>153.97061959999999</c:v>
                </c:pt>
                <c:pt idx="151">
                  <c:v>178.32550477999999</c:v>
                </c:pt>
                <c:pt idx="152">
                  <c:v>172.21480349999999</c:v>
                </c:pt>
                <c:pt idx="153">
                  <c:v>184.87168578999999</c:v>
                </c:pt>
                <c:pt idx="154">
                  <c:v>161.37206157</c:v>
                </c:pt>
                <c:pt idx="155">
                  <c:v>187.04632652999999</c:v>
                </c:pt>
                <c:pt idx="156">
                  <c:v>155.88234359999998</c:v>
                </c:pt>
                <c:pt idx="157">
                  <c:v>155.41782288500065</c:v>
                </c:pt>
                <c:pt idx="158">
                  <c:v>184.35632328500003</c:v>
                </c:pt>
                <c:pt idx="159">
                  <c:v>187.66225922999891</c:v>
                </c:pt>
                <c:pt idx="160">
                  <c:v>187.5189101200001</c:v>
                </c:pt>
                <c:pt idx="161">
                  <c:v>184.69411878999981</c:v>
                </c:pt>
                <c:pt idx="162">
                  <c:v>179.46136437499993</c:v>
                </c:pt>
                <c:pt idx="163">
                  <c:v>213.10578784499961</c:v>
                </c:pt>
                <c:pt idx="164">
                  <c:v>194.34821632999976</c:v>
                </c:pt>
                <c:pt idx="165">
                  <c:v>221.09295723499881</c:v>
                </c:pt>
                <c:pt idx="166">
                  <c:v>206.27790291000031</c:v>
                </c:pt>
                <c:pt idx="167">
                  <c:v>217.66616949999994</c:v>
                </c:pt>
                <c:pt idx="168">
                  <c:v>183.57636458999943</c:v>
                </c:pt>
                <c:pt idx="169">
                  <c:v>172.80203009499982</c:v>
                </c:pt>
                <c:pt idx="170">
                  <c:v>202.10103205999948</c:v>
                </c:pt>
                <c:pt idx="171">
                  <c:v>224.75617323000054</c:v>
                </c:pt>
                <c:pt idx="172">
                  <c:v>231.93410815999948</c:v>
                </c:pt>
                <c:pt idx="173">
                  <c:v>286.84107839500012</c:v>
                </c:pt>
                <c:pt idx="174">
                  <c:v>243.21511353000002</c:v>
                </c:pt>
                <c:pt idx="175">
                  <c:v>243.21511353000002</c:v>
                </c:pt>
                <c:pt idx="176">
                  <c:v>262.3652983599988</c:v>
                </c:pt>
                <c:pt idx="177">
                  <c:v>265.54476449499964</c:v>
                </c:pt>
                <c:pt idx="178">
                  <c:v>267.42740477000018</c:v>
                </c:pt>
                <c:pt idx="179">
                  <c:v>265.66274139500024</c:v>
                </c:pt>
                <c:pt idx="180">
                  <c:v>229.63782591999976</c:v>
                </c:pt>
                <c:pt idx="181">
                  <c:v>210.18000098999934</c:v>
                </c:pt>
                <c:pt idx="182">
                  <c:v>191.43244876499941</c:v>
                </c:pt>
                <c:pt idx="183">
                  <c:v>144.98419549500005</c:v>
                </c:pt>
                <c:pt idx="184">
                  <c:v>158.95273089500023</c:v>
                </c:pt>
                <c:pt idx="185">
                  <c:v>236.2169018349997</c:v>
                </c:pt>
                <c:pt idx="186">
                  <c:v>243.6831104649998</c:v>
                </c:pt>
                <c:pt idx="187">
                  <c:v>268.19186053999908</c:v>
                </c:pt>
                <c:pt idx="188">
                  <c:v>277.50097944500004</c:v>
                </c:pt>
                <c:pt idx="189">
                  <c:v>269.83941068000041</c:v>
                </c:pt>
                <c:pt idx="190">
                  <c:v>262.57117414500038</c:v>
                </c:pt>
                <c:pt idx="191">
                  <c:v>342.24680104000066</c:v>
                </c:pt>
                <c:pt idx="192">
                  <c:v>256.17983600000002</c:v>
                </c:pt>
                <c:pt idx="193">
                  <c:v>266.82409100000001</c:v>
                </c:pt>
                <c:pt idx="194">
                  <c:v>310.16040400000003</c:v>
                </c:pt>
                <c:pt idx="195">
                  <c:v>301.69428099999999</c:v>
                </c:pt>
                <c:pt idx="196">
                  <c:v>288.77055300000001</c:v>
                </c:pt>
                <c:pt idx="197">
                  <c:v>334.25605899999999</c:v>
                </c:pt>
                <c:pt idx="198">
                  <c:v>294.91870599999999</c:v>
                </c:pt>
                <c:pt idx="199">
                  <c:v>319.02321599999999</c:v>
                </c:pt>
                <c:pt idx="200">
                  <c:v>318.11247200000003</c:v>
                </c:pt>
                <c:pt idx="201">
                  <c:v>304.59046000000001</c:v>
                </c:pt>
                <c:pt idx="202">
                  <c:v>308.30802799999998</c:v>
                </c:pt>
                <c:pt idx="203">
                  <c:v>298.83698900000002</c:v>
                </c:pt>
                <c:pt idx="204">
                  <c:v>257.03834566499836</c:v>
                </c:pt>
                <c:pt idx="205">
                  <c:v>250.73192608999923</c:v>
                </c:pt>
                <c:pt idx="206">
                  <c:v>311.47106300000002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FB-4CB1-8142-0753F0D60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7725872"/>
        <c:axId val="447730464"/>
      </c:areaChart>
      <c:dateAx>
        <c:axId val="447725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9]mmm\-yy;@" sourceLinked="0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447730464"/>
        <c:crosses val="autoZero"/>
        <c:auto val="1"/>
        <c:lblOffset val="100"/>
        <c:baseTimeUnit val="months"/>
        <c:majorUnit val="12"/>
        <c:minorUnit val="12"/>
      </c:dateAx>
      <c:valAx>
        <c:axId val="447730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447725872"/>
        <c:crossesAt val="1"/>
        <c:crossBetween val="midCat"/>
      </c:valAx>
      <c:spPr>
        <a:noFill/>
        <a:ln>
          <a:solidFill>
            <a:sysClr val="window" lastClr="FFFFFF">
              <a:lumMod val="50000"/>
            </a:sysClr>
          </a:solidFill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9.0722003499562553E-2"/>
          <c:y val="0.20648236066079975"/>
          <c:w val="0.38618219597550307"/>
          <c:h val="6.591651227420102E-2"/>
        </c:manualLayout>
      </c:layout>
      <c:overlay val="0"/>
      <c:spPr>
        <a:solidFill>
          <a:sysClr val="window" lastClr="FFFFFF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</a:rPr>
              <a:t>King</a:t>
            </a:r>
            <a:r>
              <a:rPr lang="en-US" sz="2000" b="1" baseline="0" dirty="0">
                <a:solidFill>
                  <a:schemeClr val="tx1"/>
                </a:solidFill>
                <a:latin typeface="Cambria" panose="02040503050406030204" pitchFamily="18" charset="0"/>
              </a:rPr>
              <a:t> County Residential 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</a:rPr>
              <a:t>Permit Values</a:t>
            </a:r>
          </a:p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Monthly Value</a:t>
            </a:r>
            <a:r>
              <a:rPr lang="en-US" sz="1200" b="1" baseline="0" dirty="0">
                <a:solidFill>
                  <a:schemeClr val="tx1"/>
                </a:solidFill>
                <a:latin typeface="Cambria" panose="02040503050406030204" pitchFamily="18" charset="0"/>
              </a:rPr>
              <a:t> of All Permits (in mil$) Jan. 2006-Current with </a:t>
            </a:r>
            <a:r>
              <a:rPr lang="en-US" sz="1200" b="1" baseline="0" dirty="0">
                <a:solidFill>
                  <a:srgbClr val="C00000"/>
                </a:solidFill>
                <a:latin typeface="Cambria" panose="02040503050406030204" pitchFamily="18" charset="0"/>
              </a:rPr>
              <a:t>Rolling  Annual Avg.</a:t>
            </a:r>
          </a:p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Source:</a:t>
            </a:r>
            <a:r>
              <a:rPr lang="en-US" sz="1200" b="1" baseline="0" dirty="0">
                <a:solidFill>
                  <a:schemeClr val="tx1"/>
                </a:solidFill>
                <a:latin typeface="Cambria" panose="02040503050406030204" pitchFamily="18" charset="0"/>
              </a:rPr>
              <a:t> Census Bureau</a:t>
            </a:r>
            <a:endParaRPr lang="en-US" sz="1200" b="1" dirty="0">
              <a:solidFill>
                <a:schemeClr val="tx1"/>
              </a:solidFill>
              <a:latin typeface="Cambria" panose="020405030504060302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415627734033246"/>
          <c:y val="0.1612438243013741"/>
          <c:w val="0.86530238407699034"/>
          <c:h val="0.68225142813030737"/>
        </c:manualLayout>
      </c:layout>
      <c:barChart>
        <c:barDir val="col"/>
        <c:grouping val="clustered"/>
        <c:varyColors val="0"/>
        <c:ser>
          <c:idx val="5"/>
          <c:order val="0"/>
          <c:tx>
            <c:strRef>
              <c:f>Monthly!$CT$6</c:f>
              <c:strCache>
                <c:ptCount val="1"/>
                <c:pt idx="0">
                  <c:v>Units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23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E0-40CC-AE85-D8ED45CD68F0}"/>
              </c:ext>
            </c:extLst>
          </c:dPt>
          <c:dPt>
            <c:idx val="24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E0-40CC-AE85-D8ED45CD68F0}"/>
              </c:ext>
            </c:extLst>
          </c:dPt>
          <c:dPt>
            <c:idx val="25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2E0-40CC-AE85-D8ED45CD68F0}"/>
              </c:ext>
            </c:extLst>
          </c:dPt>
          <c:dPt>
            <c:idx val="26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2E0-40CC-AE85-D8ED45CD68F0}"/>
              </c:ext>
            </c:extLst>
          </c:dPt>
          <c:dPt>
            <c:idx val="27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2E0-40CC-AE85-D8ED45CD68F0}"/>
              </c:ext>
            </c:extLst>
          </c:dPt>
          <c:dPt>
            <c:idx val="28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2E0-40CC-AE85-D8ED45CD68F0}"/>
              </c:ext>
            </c:extLst>
          </c:dPt>
          <c:dPt>
            <c:idx val="29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2E0-40CC-AE85-D8ED45CD68F0}"/>
              </c:ext>
            </c:extLst>
          </c:dPt>
          <c:dPt>
            <c:idx val="30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2E0-40CC-AE85-D8ED45CD68F0}"/>
              </c:ext>
            </c:extLst>
          </c:dPt>
          <c:dPt>
            <c:idx val="31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2E0-40CC-AE85-D8ED45CD68F0}"/>
              </c:ext>
            </c:extLst>
          </c:dPt>
          <c:dPt>
            <c:idx val="32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2E0-40CC-AE85-D8ED45CD68F0}"/>
              </c:ext>
            </c:extLst>
          </c:dPt>
          <c:dPt>
            <c:idx val="33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F2E0-40CC-AE85-D8ED45CD68F0}"/>
              </c:ext>
            </c:extLst>
          </c:dPt>
          <c:dPt>
            <c:idx val="34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F2E0-40CC-AE85-D8ED45CD68F0}"/>
              </c:ext>
            </c:extLst>
          </c:dPt>
          <c:dPt>
            <c:idx val="35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F2E0-40CC-AE85-D8ED45CD68F0}"/>
              </c:ext>
            </c:extLst>
          </c:dPt>
          <c:dPt>
            <c:idx val="36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F2E0-40CC-AE85-D8ED45CD68F0}"/>
              </c:ext>
            </c:extLst>
          </c:dPt>
          <c:dPt>
            <c:idx val="37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F2E0-40CC-AE85-D8ED45CD68F0}"/>
              </c:ext>
            </c:extLst>
          </c:dPt>
          <c:dPt>
            <c:idx val="38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F2E0-40CC-AE85-D8ED45CD68F0}"/>
              </c:ext>
            </c:extLst>
          </c:dPt>
          <c:dPt>
            <c:idx val="39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F2E0-40CC-AE85-D8ED45CD68F0}"/>
              </c:ext>
            </c:extLst>
          </c:dPt>
          <c:dPt>
            <c:idx val="40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F2E0-40CC-AE85-D8ED45CD68F0}"/>
              </c:ext>
            </c:extLst>
          </c:dPt>
          <c:dPt>
            <c:idx val="41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F2E0-40CC-AE85-D8ED45CD68F0}"/>
              </c:ext>
            </c:extLst>
          </c:dPt>
          <c:trendline>
            <c:spPr>
              <a:ln w="38100" cap="rnd" cmpd="sng">
                <a:solidFill>
                  <a:srgbClr val="C00000"/>
                </a:solidFill>
                <a:prstDash val="solid"/>
              </a:ln>
              <a:effectLst/>
            </c:spPr>
            <c:trendlineType val="movingAvg"/>
            <c:period val="12"/>
            <c:dispRSqr val="0"/>
            <c:dispEq val="0"/>
          </c:trendline>
          <c:cat>
            <c:numRef>
              <c:f>Monthly!$B$439:$B$634</c:f>
              <c:numCache>
                <c:formatCode>mmm\-yy</c:formatCode>
                <c:ptCount val="196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41290</c:v>
                </c:pt>
                <c:pt idx="133">
                  <c:v>41321</c:v>
                </c:pt>
                <c:pt idx="134">
                  <c:v>41349</c:v>
                </c:pt>
                <c:pt idx="135">
                  <c:v>41380</c:v>
                </c:pt>
                <c:pt idx="136">
                  <c:v>41410</c:v>
                </c:pt>
                <c:pt idx="137">
                  <c:v>41441</c:v>
                </c:pt>
                <c:pt idx="138">
                  <c:v>41471</c:v>
                </c:pt>
                <c:pt idx="139">
                  <c:v>41502</c:v>
                </c:pt>
                <c:pt idx="140">
                  <c:v>41533</c:v>
                </c:pt>
                <c:pt idx="141">
                  <c:v>41563</c:v>
                </c:pt>
                <c:pt idx="142">
                  <c:v>41594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41776</c:v>
                </c:pt>
                <c:pt idx="149">
                  <c:v>41790</c:v>
                </c:pt>
                <c:pt idx="150">
                  <c:v>41820</c:v>
                </c:pt>
                <c:pt idx="151">
                  <c:v>41868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42401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</c:numCache>
            </c:numRef>
          </c:cat>
          <c:val>
            <c:numRef>
              <c:f>Monthly!$CU$439:$CU$634</c:f>
              <c:numCache>
                <c:formatCode>0.00</c:formatCode>
                <c:ptCount val="196"/>
                <c:pt idx="0">
                  <c:v>117.57429999999999</c:v>
                </c:pt>
                <c:pt idx="1">
                  <c:v>144.14287300000001</c:v>
                </c:pt>
                <c:pt idx="2">
                  <c:v>171.49702199999999</c:v>
                </c:pt>
                <c:pt idx="3">
                  <c:v>275.91263600000002</c:v>
                </c:pt>
                <c:pt idx="4">
                  <c:v>235.380505</c:v>
                </c:pt>
                <c:pt idx="5">
                  <c:v>191.46088399999999</c:v>
                </c:pt>
                <c:pt idx="6">
                  <c:v>279.60492099999999</c:v>
                </c:pt>
                <c:pt idx="7">
                  <c:v>240.174511</c:v>
                </c:pt>
                <c:pt idx="8">
                  <c:v>287.85217999999998</c:v>
                </c:pt>
                <c:pt idx="9">
                  <c:v>149.39834500000001</c:v>
                </c:pt>
                <c:pt idx="10">
                  <c:v>119.131176</c:v>
                </c:pt>
                <c:pt idx="11">
                  <c:v>174.71964299999999</c:v>
                </c:pt>
                <c:pt idx="12">
                  <c:v>303.99366600000002</c:v>
                </c:pt>
                <c:pt idx="13">
                  <c:v>283.04776600000002</c:v>
                </c:pt>
                <c:pt idx="14">
                  <c:v>232.62823399999999</c:v>
                </c:pt>
                <c:pt idx="15">
                  <c:v>151.32480200000001</c:v>
                </c:pt>
                <c:pt idx="16">
                  <c:v>253.227114</c:v>
                </c:pt>
                <c:pt idx="17">
                  <c:v>253.377264</c:v>
                </c:pt>
                <c:pt idx="18">
                  <c:v>202.20204100000001</c:v>
                </c:pt>
                <c:pt idx="19">
                  <c:v>334.61482699999999</c:v>
                </c:pt>
                <c:pt idx="20">
                  <c:v>219.02787599999999</c:v>
                </c:pt>
                <c:pt idx="21">
                  <c:v>225.207382</c:v>
                </c:pt>
                <c:pt idx="22">
                  <c:v>157.53105500000001</c:v>
                </c:pt>
                <c:pt idx="23">
                  <c:v>145.599199</c:v>
                </c:pt>
                <c:pt idx="24">
                  <c:v>130.623222</c:v>
                </c:pt>
                <c:pt idx="25">
                  <c:v>139.198601</c:v>
                </c:pt>
                <c:pt idx="26">
                  <c:v>236.497715</c:v>
                </c:pt>
                <c:pt idx="27">
                  <c:v>186.451356</c:v>
                </c:pt>
                <c:pt idx="28">
                  <c:v>266.11355300000002</c:v>
                </c:pt>
                <c:pt idx="29">
                  <c:v>203.12946299999999</c:v>
                </c:pt>
                <c:pt idx="30">
                  <c:v>129.05627100000001</c:v>
                </c:pt>
                <c:pt idx="31">
                  <c:v>135.15457900000001</c:v>
                </c:pt>
                <c:pt idx="32">
                  <c:v>138.65867299999999</c:v>
                </c:pt>
                <c:pt idx="33">
                  <c:v>110.666364</c:v>
                </c:pt>
                <c:pt idx="34">
                  <c:v>55.835853</c:v>
                </c:pt>
                <c:pt idx="35">
                  <c:v>44.118682999999997</c:v>
                </c:pt>
                <c:pt idx="36">
                  <c:v>63.943429999999999</c:v>
                </c:pt>
                <c:pt idx="37">
                  <c:v>34.888832000000001</c:v>
                </c:pt>
                <c:pt idx="38">
                  <c:v>35.503315000000001</c:v>
                </c:pt>
                <c:pt idx="39">
                  <c:v>44.795917000000003</c:v>
                </c:pt>
                <c:pt idx="40">
                  <c:v>60.118417000000001</c:v>
                </c:pt>
                <c:pt idx="41">
                  <c:v>60.406167000000003</c:v>
                </c:pt>
                <c:pt idx="42">
                  <c:v>59.346947999999998</c:v>
                </c:pt>
                <c:pt idx="43">
                  <c:v>69.197445000000002</c:v>
                </c:pt>
                <c:pt idx="44">
                  <c:v>59.666407999999997</c:v>
                </c:pt>
                <c:pt idx="45">
                  <c:v>65.370679999999993</c:v>
                </c:pt>
                <c:pt idx="46">
                  <c:v>41.711455000000001</c:v>
                </c:pt>
                <c:pt idx="47">
                  <c:v>69.040244000000001</c:v>
                </c:pt>
                <c:pt idx="48">
                  <c:v>97.779228000000003</c:v>
                </c:pt>
                <c:pt idx="49">
                  <c:v>71.842455000000001</c:v>
                </c:pt>
                <c:pt idx="50">
                  <c:v>64.692392999999996</c:v>
                </c:pt>
                <c:pt idx="51">
                  <c:v>59.059407</c:v>
                </c:pt>
                <c:pt idx="52">
                  <c:v>86.088795000000005</c:v>
                </c:pt>
                <c:pt idx="53">
                  <c:v>92.009958999999995</c:v>
                </c:pt>
                <c:pt idx="54">
                  <c:v>70.581372999999999</c:v>
                </c:pt>
                <c:pt idx="55">
                  <c:v>86.452697000000001</c:v>
                </c:pt>
                <c:pt idx="56">
                  <c:v>90.944367</c:v>
                </c:pt>
                <c:pt idx="57">
                  <c:v>56.395960000000002</c:v>
                </c:pt>
                <c:pt idx="58">
                  <c:v>69.346165999999997</c:v>
                </c:pt>
                <c:pt idx="59">
                  <c:v>107.677329</c:v>
                </c:pt>
                <c:pt idx="60">
                  <c:v>55.980901000000003</c:v>
                </c:pt>
                <c:pt idx="61">
                  <c:v>48.063018</c:v>
                </c:pt>
                <c:pt idx="62">
                  <c:v>73.089866000000001</c:v>
                </c:pt>
                <c:pt idx="63">
                  <c:v>157.00717800000001</c:v>
                </c:pt>
                <c:pt idx="64">
                  <c:v>205.750302</c:v>
                </c:pt>
                <c:pt idx="65">
                  <c:v>77.421546000000006</c:v>
                </c:pt>
                <c:pt idx="66">
                  <c:v>108.769941</c:v>
                </c:pt>
                <c:pt idx="67">
                  <c:v>152.55581900000001</c:v>
                </c:pt>
                <c:pt idx="68">
                  <c:v>74.298969</c:v>
                </c:pt>
                <c:pt idx="69">
                  <c:v>75.496393999999995</c:v>
                </c:pt>
                <c:pt idx="70">
                  <c:v>71.880336999999997</c:v>
                </c:pt>
                <c:pt idx="71">
                  <c:v>71.907355999999993</c:v>
                </c:pt>
                <c:pt idx="72">
                  <c:v>59.510958000000002</c:v>
                </c:pt>
                <c:pt idx="73">
                  <c:v>125.906232</c:v>
                </c:pt>
                <c:pt idx="74">
                  <c:v>176.758206</c:v>
                </c:pt>
                <c:pt idx="75">
                  <c:v>164.14410000000001</c:v>
                </c:pt>
                <c:pt idx="76">
                  <c:v>191.570188</c:v>
                </c:pt>
                <c:pt idx="77">
                  <c:v>337.60557699999998</c:v>
                </c:pt>
                <c:pt idx="78">
                  <c:v>215.64298500000001</c:v>
                </c:pt>
                <c:pt idx="79">
                  <c:v>235.10964899999999</c:v>
                </c:pt>
                <c:pt idx="80">
                  <c:v>146.977688</c:v>
                </c:pt>
                <c:pt idx="81">
                  <c:v>185.28567000000001</c:v>
                </c:pt>
                <c:pt idx="82">
                  <c:v>144.67882700000001</c:v>
                </c:pt>
                <c:pt idx="83">
                  <c:v>134.32644199999999</c:v>
                </c:pt>
                <c:pt idx="84">
                  <c:v>174.71396999999999</c:v>
                </c:pt>
                <c:pt idx="85">
                  <c:v>152.88209000000001</c:v>
                </c:pt>
                <c:pt idx="86">
                  <c:v>144.018001</c:v>
                </c:pt>
                <c:pt idx="87">
                  <c:v>145.92581799999999</c:v>
                </c:pt>
                <c:pt idx="88">
                  <c:v>242.69225800000001</c:v>
                </c:pt>
                <c:pt idx="89">
                  <c:v>202.04528500000001</c:v>
                </c:pt>
                <c:pt idx="90">
                  <c:v>184.330332</c:v>
                </c:pt>
                <c:pt idx="91">
                  <c:v>168.48548299999999</c:v>
                </c:pt>
                <c:pt idx="92">
                  <c:v>214.63305299999999</c:v>
                </c:pt>
                <c:pt idx="93">
                  <c:v>171.59407200000001</c:v>
                </c:pt>
                <c:pt idx="94">
                  <c:v>278.86476599999997</c:v>
                </c:pt>
                <c:pt idx="95">
                  <c:v>187.73439400000001</c:v>
                </c:pt>
                <c:pt idx="96">
                  <c:v>120.25672299999999</c:v>
                </c:pt>
                <c:pt idx="97">
                  <c:v>163.826808</c:v>
                </c:pt>
                <c:pt idx="98">
                  <c:v>224.579273</c:v>
                </c:pt>
                <c:pt idx="99">
                  <c:v>283.66279500000002</c:v>
                </c:pt>
                <c:pt idx="100">
                  <c:v>279.02605599999998</c:v>
                </c:pt>
                <c:pt idx="101">
                  <c:v>230.33678</c:v>
                </c:pt>
                <c:pt idx="102">
                  <c:v>255.12723500000001</c:v>
                </c:pt>
                <c:pt idx="103">
                  <c:v>240.25724</c:v>
                </c:pt>
                <c:pt idx="104">
                  <c:v>274.14668699999999</c:v>
                </c:pt>
                <c:pt idx="105">
                  <c:v>239.13950199999999</c:v>
                </c:pt>
                <c:pt idx="106">
                  <c:v>188.637395</c:v>
                </c:pt>
                <c:pt idx="107">
                  <c:v>261.14840099999998</c:v>
                </c:pt>
                <c:pt idx="108">
                  <c:v>360.50129199999998</c:v>
                </c:pt>
                <c:pt idx="109">
                  <c:v>350.89523700000001</c:v>
                </c:pt>
                <c:pt idx="110">
                  <c:v>357.91184399999997</c:v>
                </c:pt>
                <c:pt idx="111">
                  <c:v>232.01298399999999</c:v>
                </c:pt>
                <c:pt idx="112">
                  <c:v>257.05349899999999</c:v>
                </c:pt>
                <c:pt idx="113">
                  <c:v>293.38327600000002</c:v>
                </c:pt>
                <c:pt idx="114">
                  <c:v>274.840507</c:v>
                </c:pt>
                <c:pt idx="115">
                  <c:v>480.28288700000002</c:v>
                </c:pt>
                <c:pt idx="116">
                  <c:v>354.16828900000002</c:v>
                </c:pt>
                <c:pt idx="117">
                  <c:v>212.727767</c:v>
                </c:pt>
                <c:pt idx="118">
                  <c:v>234.56546399999999</c:v>
                </c:pt>
                <c:pt idx="119">
                  <c:v>255.77960300000001</c:v>
                </c:pt>
                <c:pt idx="120">
                  <c:v>229.918767</c:v>
                </c:pt>
                <c:pt idx="121">
                  <c:v>143.45451</c:v>
                </c:pt>
                <c:pt idx="122">
                  <c:v>183.22896800000001</c:v>
                </c:pt>
                <c:pt idx="123">
                  <c:v>295.48696799999999</c:v>
                </c:pt>
                <c:pt idx="124">
                  <c:v>322.43105400000002</c:v>
                </c:pt>
                <c:pt idx="125">
                  <c:v>382.62921699999998</c:v>
                </c:pt>
                <c:pt idx="126">
                  <c:v>250.616489</c:v>
                </c:pt>
                <c:pt idx="127">
                  <c:v>211.89317700000001</c:v>
                </c:pt>
                <c:pt idx="128">
                  <c:v>421.02924999999999</c:v>
                </c:pt>
                <c:pt idx="129">
                  <c:v>359.40385400000002</c:v>
                </c:pt>
                <c:pt idx="130">
                  <c:v>252.05385799999999</c:v>
                </c:pt>
                <c:pt idx="131">
                  <c:v>303.49370800000003</c:v>
                </c:pt>
                <c:pt idx="132">
                  <c:v>224.581638</c:v>
                </c:pt>
                <c:pt idx="133">
                  <c:v>222.63571300000001</c:v>
                </c:pt>
                <c:pt idx="134">
                  <c:v>300.177796</c:v>
                </c:pt>
                <c:pt idx="135">
                  <c:v>321.51297899999997</c:v>
                </c:pt>
                <c:pt idx="136">
                  <c:v>267.42167999999998</c:v>
                </c:pt>
                <c:pt idx="137">
                  <c:v>299.790234</c:v>
                </c:pt>
                <c:pt idx="138">
                  <c:v>306.04713800000002</c:v>
                </c:pt>
                <c:pt idx="139">
                  <c:v>381.36381499999999</c:v>
                </c:pt>
                <c:pt idx="140">
                  <c:v>321.95677000000001</c:v>
                </c:pt>
                <c:pt idx="141">
                  <c:v>488.880697</c:v>
                </c:pt>
                <c:pt idx="142">
                  <c:v>423.07761699999998</c:v>
                </c:pt>
                <c:pt idx="143">
                  <c:v>290.55459100000002</c:v>
                </c:pt>
                <c:pt idx="144">
                  <c:v>191.173721</c:v>
                </c:pt>
                <c:pt idx="145">
                  <c:v>248.908556</c:v>
                </c:pt>
                <c:pt idx="146">
                  <c:v>452.474739</c:v>
                </c:pt>
                <c:pt idx="147">
                  <c:v>256.74308200000002</c:v>
                </c:pt>
                <c:pt idx="148">
                  <c:v>234.05091999999999</c:v>
                </c:pt>
                <c:pt idx="149">
                  <c:v>257.90937400000001</c:v>
                </c:pt>
                <c:pt idx="150">
                  <c:v>248.908556</c:v>
                </c:pt>
                <c:pt idx="151">
                  <c:v>183.25198499999999</c:v>
                </c:pt>
                <c:pt idx="152">
                  <c:v>256.15220299999999</c:v>
                </c:pt>
                <c:pt idx="153">
                  <c:v>251.75088199999999</c:v>
                </c:pt>
                <c:pt idx="154">
                  <c:v>328.36203899999998</c:v>
                </c:pt>
                <c:pt idx="155">
                  <c:v>200.60336000000001</c:v>
                </c:pt>
                <c:pt idx="156">
                  <c:v>214.374967</c:v>
                </c:pt>
                <c:pt idx="157">
                  <c:v>114.145644</c:v>
                </c:pt>
                <c:pt idx="158">
                  <c:v>397.02259800000002</c:v>
                </c:pt>
                <c:pt idx="159">
                  <c:v>420.264658</c:v>
                </c:pt>
                <c:pt idx="160">
                  <c:v>318.776117</c:v>
                </c:pt>
                <c:pt idx="161">
                  <c:v>217.63041000000001</c:v>
                </c:pt>
                <c:pt idx="162">
                  <c:v>291.25501200000002</c:v>
                </c:pt>
                <c:pt idx="163">
                  <c:v>239.53912600000001</c:v>
                </c:pt>
                <c:pt idx="164">
                  <c:v>337.450219</c:v>
                </c:pt>
                <c:pt idx="165">
                  <c:v>295.04584299999999</c:v>
                </c:pt>
                <c:pt idx="166">
                  <c:v>392.79404399999999</c:v>
                </c:pt>
                <c:pt idx="167">
                  <c:v>342.12399199999999</c:v>
                </c:pt>
                <c:pt idx="168">
                  <c:v>200.668713</c:v>
                </c:pt>
                <c:pt idx="169">
                  <c:v>183.427099</c:v>
                </c:pt>
                <c:pt idx="170">
                  <c:v>205.944772</c:v>
                </c:pt>
                <c:pt idx="171">
                  <c:v>212.74578700000001</c:v>
                </c:pt>
                <c:pt idx="172">
                  <c:v>331.47627499999999</c:v>
                </c:pt>
                <c:pt idx="173">
                  <c:v>213.65731299999999</c:v>
                </c:pt>
                <c:pt idx="174">
                  <c:v>260.29996199999999</c:v>
                </c:pt>
                <c:pt idx="175">
                  <c:v>237.48638500000001</c:v>
                </c:pt>
                <c:pt idx="176">
                  <c:v>281.74212699999998</c:v>
                </c:pt>
                <c:pt idx="177">
                  <c:v>169.83559</c:v>
                </c:pt>
                <c:pt idx="178">
                  <c:v>200.845979</c:v>
                </c:pt>
                <c:pt idx="179">
                  <c:v>484.16956099999999</c:v>
                </c:pt>
                <c:pt idx="180">
                  <c:v>202.274214</c:v>
                </c:pt>
                <c:pt idx="181">
                  <c:v>340.25122399999998</c:v>
                </c:pt>
                <c:pt idx="182">
                  <c:v>349.17406799999998</c:v>
                </c:pt>
                <c:pt idx="183">
                  <c:v>187.13656599999999</c:v>
                </c:pt>
                <c:pt idx="184">
                  <c:v>286.225887</c:v>
                </c:pt>
                <c:pt idx="185">
                  <c:v>250.36181199999999</c:v>
                </c:pt>
                <c:pt idx="186">
                  <c:v>297.14306900000003</c:v>
                </c:pt>
                <c:pt idx="187">
                  <c:v>353.03410000000002</c:v>
                </c:pt>
                <c:pt idx="188">
                  <c:v>194.77272099999999</c:v>
                </c:pt>
                <c:pt idx="189">
                  <c:v>349.84382699999998</c:v>
                </c:pt>
                <c:pt idx="190">
                  <c:v>614.82673199999999</c:v>
                </c:pt>
                <c:pt idx="191">
                  <c:v>392.94082100000003</c:v>
                </c:pt>
                <c:pt idx="192">
                  <c:v>217.310238</c:v>
                </c:pt>
                <c:pt idx="193">
                  <c:v>221.37563800000001</c:v>
                </c:pt>
                <c:pt idx="194">
                  <c:v>494.19107500000001</c:v>
                </c:pt>
                <c:pt idx="195">
                  <c:v>258.07523400000002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F2E0-40CC-AE85-D8ED45CD6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23588704"/>
        <c:axId val="423592232"/>
      </c:barChart>
      <c:dateAx>
        <c:axId val="423588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423592232"/>
        <c:crosses val="autoZero"/>
        <c:auto val="1"/>
        <c:lblOffset val="100"/>
        <c:baseTimeUnit val="months"/>
        <c:majorUnit val="1"/>
        <c:majorTimeUnit val="years"/>
      </c:dateAx>
      <c:valAx>
        <c:axId val="423592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423588704"/>
        <c:crosses val="autoZero"/>
        <c:crossBetween val="between"/>
      </c:valAx>
      <c:spPr>
        <a:noFill/>
        <a:ln>
          <a:solidFill>
            <a:sysClr val="window" lastClr="FFFFFF">
              <a:lumMod val="50000"/>
            </a:sys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2000" dirty="0"/>
              <a:t>Seattle</a:t>
            </a:r>
            <a:r>
              <a:rPr lang="en-US" sz="2000" baseline="0" dirty="0"/>
              <a:t> &amp; Bellevue Commercial Permit Values</a:t>
            </a:r>
            <a:br>
              <a:rPr lang="en-US" dirty="0"/>
            </a:br>
            <a:r>
              <a:rPr lang="en-US" sz="1200" dirty="0"/>
              <a:t>In</a:t>
            </a:r>
            <a:r>
              <a:rPr lang="en-US" sz="1200" baseline="0" dirty="0"/>
              <a:t> millions $; Ann</a:t>
            </a:r>
            <a:r>
              <a:rPr lang="en-US" sz="1200" dirty="0"/>
              <a:t>ual</a:t>
            </a:r>
            <a:r>
              <a:rPr lang="en-US" sz="1200" baseline="0" dirty="0"/>
              <a:t> Rolling Average of Permit Values in Seattle &amp; Bellevue</a:t>
            </a:r>
            <a:endParaRPr lang="en-US" sz="1200" dirty="0"/>
          </a:p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1200" dirty="0"/>
              <a:t>Source: City of Seattle &amp; Bellevue Permit DB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Seattle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Sheet1!$A$2:$A$198</c:f>
              <c:numCache>
                <c:formatCode>mmm\-yy</c:formatCode>
                <c:ptCount val="197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  <c:pt idx="133">
                  <c:v>42767</c:v>
                </c:pt>
                <c:pt idx="134">
                  <c:v>42795</c:v>
                </c:pt>
                <c:pt idx="135">
                  <c:v>42826</c:v>
                </c:pt>
                <c:pt idx="136">
                  <c:v>42856</c:v>
                </c:pt>
                <c:pt idx="137">
                  <c:v>42887</c:v>
                </c:pt>
                <c:pt idx="138">
                  <c:v>42917</c:v>
                </c:pt>
                <c:pt idx="139">
                  <c:v>42948</c:v>
                </c:pt>
                <c:pt idx="140">
                  <c:v>42979</c:v>
                </c:pt>
                <c:pt idx="141">
                  <c:v>43009</c:v>
                </c:pt>
                <c:pt idx="142">
                  <c:v>43040</c:v>
                </c:pt>
                <c:pt idx="143">
                  <c:v>43070</c:v>
                </c:pt>
                <c:pt idx="144">
                  <c:v>43101</c:v>
                </c:pt>
                <c:pt idx="145">
                  <c:v>43132</c:v>
                </c:pt>
                <c:pt idx="146">
                  <c:v>43160</c:v>
                </c:pt>
                <c:pt idx="147">
                  <c:v>43191</c:v>
                </c:pt>
                <c:pt idx="148">
                  <c:v>43221</c:v>
                </c:pt>
                <c:pt idx="149">
                  <c:v>43252</c:v>
                </c:pt>
                <c:pt idx="150">
                  <c:v>43282</c:v>
                </c:pt>
                <c:pt idx="151">
                  <c:v>43313</c:v>
                </c:pt>
                <c:pt idx="152">
                  <c:v>43344</c:v>
                </c:pt>
                <c:pt idx="153">
                  <c:v>43374</c:v>
                </c:pt>
                <c:pt idx="154">
                  <c:v>43405</c:v>
                </c:pt>
                <c:pt idx="155">
                  <c:v>43435</c:v>
                </c:pt>
                <c:pt idx="156">
                  <c:v>43466</c:v>
                </c:pt>
                <c:pt idx="157">
                  <c:v>43497</c:v>
                </c:pt>
                <c:pt idx="158">
                  <c:v>43525</c:v>
                </c:pt>
                <c:pt idx="159">
                  <c:v>43556</c:v>
                </c:pt>
                <c:pt idx="160">
                  <c:v>43586</c:v>
                </c:pt>
                <c:pt idx="161">
                  <c:v>43617</c:v>
                </c:pt>
                <c:pt idx="162">
                  <c:v>43647</c:v>
                </c:pt>
                <c:pt idx="163">
                  <c:v>43678</c:v>
                </c:pt>
                <c:pt idx="164">
                  <c:v>43709</c:v>
                </c:pt>
                <c:pt idx="165">
                  <c:v>43739</c:v>
                </c:pt>
                <c:pt idx="166">
                  <c:v>43770</c:v>
                </c:pt>
                <c:pt idx="167">
                  <c:v>43800</c:v>
                </c:pt>
                <c:pt idx="168">
                  <c:v>43831</c:v>
                </c:pt>
                <c:pt idx="169">
                  <c:v>43862</c:v>
                </c:pt>
                <c:pt idx="170">
                  <c:v>43891</c:v>
                </c:pt>
                <c:pt idx="171">
                  <c:v>43922</c:v>
                </c:pt>
                <c:pt idx="172">
                  <c:v>43952</c:v>
                </c:pt>
                <c:pt idx="173">
                  <c:v>43983</c:v>
                </c:pt>
                <c:pt idx="174">
                  <c:v>44013</c:v>
                </c:pt>
                <c:pt idx="175">
                  <c:v>44044</c:v>
                </c:pt>
                <c:pt idx="176">
                  <c:v>44075</c:v>
                </c:pt>
                <c:pt idx="177">
                  <c:v>44105</c:v>
                </c:pt>
                <c:pt idx="178">
                  <c:v>44136</c:v>
                </c:pt>
                <c:pt idx="179">
                  <c:v>44166</c:v>
                </c:pt>
                <c:pt idx="180">
                  <c:v>44197</c:v>
                </c:pt>
                <c:pt idx="181">
                  <c:v>44228</c:v>
                </c:pt>
                <c:pt idx="182">
                  <c:v>44256</c:v>
                </c:pt>
                <c:pt idx="183">
                  <c:v>44287</c:v>
                </c:pt>
                <c:pt idx="184">
                  <c:v>44317</c:v>
                </c:pt>
                <c:pt idx="185">
                  <c:v>44348</c:v>
                </c:pt>
                <c:pt idx="186">
                  <c:v>44378</c:v>
                </c:pt>
                <c:pt idx="187">
                  <c:v>44409</c:v>
                </c:pt>
                <c:pt idx="188">
                  <c:v>44440</c:v>
                </c:pt>
                <c:pt idx="189">
                  <c:v>44470</c:v>
                </c:pt>
                <c:pt idx="190">
                  <c:v>44501</c:v>
                </c:pt>
                <c:pt idx="191">
                  <c:v>44531</c:v>
                </c:pt>
                <c:pt idx="192">
                  <c:v>44562</c:v>
                </c:pt>
                <c:pt idx="193">
                  <c:v>44593</c:v>
                </c:pt>
                <c:pt idx="194">
                  <c:v>44621</c:v>
                </c:pt>
                <c:pt idx="195">
                  <c:v>44652</c:v>
                </c:pt>
                <c:pt idx="196">
                  <c:v>44682</c:v>
                </c:pt>
              </c:numCache>
            </c:numRef>
          </c:cat>
          <c:val>
            <c:numRef>
              <c:f>Sheet1!$D$2:$D$198</c:f>
              <c:numCache>
                <c:formatCode>General</c:formatCode>
                <c:ptCount val="197"/>
                <c:pt idx="12" formatCode="_(* #,##0_);_(* \(#,##0\);_(* &quot;-&quot;??_);_(@_)">
                  <c:v>65.531463500000001</c:v>
                </c:pt>
                <c:pt idx="13" formatCode="_(* #,##0_);_(* \(#,##0\);_(* &quot;-&quot;??_);_(@_)">
                  <c:v>77.968033833333322</c:v>
                </c:pt>
                <c:pt idx="14" formatCode="_(* #,##0_);_(* \(#,##0\);_(* &quot;-&quot;??_);_(@_)">
                  <c:v>80.941629000000006</c:v>
                </c:pt>
                <c:pt idx="15" formatCode="_(* #,##0_);_(* \(#,##0\);_(* &quot;-&quot;??_);_(@_)">
                  <c:v>79.85564191666667</c:v>
                </c:pt>
                <c:pt idx="16" formatCode="_(* #,##0_);_(* \(#,##0\);_(* &quot;-&quot;??_);_(@_)">
                  <c:v>78.359026249999999</c:v>
                </c:pt>
                <c:pt idx="17" formatCode="_(* #,##0_);_(* \(#,##0\);_(* &quot;-&quot;??_);_(@_)">
                  <c:v>80.971950500000005</c:v>
                </c:pt>
                <c:pt idx="18" formatCode="_(* #,##0_);_(* \(#,##0\);_(* &quot;-&quot;??_);_(@_)">
                  <c:v>84.215646500000005</c:v>
                </c:pt>
                <c:pt idx="19" formatCode="_(* #,##0_);_(* \(#,##0\);_(* &quot;-&quot;??_);_(@_)">
                  <c:v>98.526244166666672</c:v>
                </c:pt>
                <c:pt idx="20" formatCode="_(* #,##0_);_(* \(#,##0\);_(* &quot;-&quot;??_);_(@_)">
                  <c:v>103.08983958333333</c:v>
                </c:pt>
                <c:pt idx="21" formatCode="_(* #,##0_);_(* \(#,##0\);_(* &quot;-&quot;??_);_(@_)">
                  <c:v>111.91125975</c:v>
                </c:pt>
                <c:pt idx="22" formatCode="_(* #,##0_);_(* \(#,##0\);_(* &quot;-&quot;??_);_(@_)">
                  <c:v>115.83375183333332</c:v>
                </c:pt>
                <c:pt idx="23" formatCode="_(* #,##0_);_(* \(#,##0\);_(* &quot;-&quot;??_);_(@_)">
                  <c:v>121.89254716666667</c:v>
                </c:pt>
                <c:pt idx="24" formatCode="_(* #,##0_);_(* \(#,##0\);_(* &quot;-&quot;??_);_(@_)">
                  <c:v>137.26650599999999</c:v>
                </c:pt>
                <c:pt idx="25" formatCode="_(* #,##0_);_(* \(#,##0\);_(* &quot;-&quot;??_);_(@_)">
                  <c:v>134.66809483333336</c:v>
                </c:pt>
                <c:pt idx="26" formatCode="_(* #,##0_);_(* \(#,##0\);_(* &quot;-&quot;??_);_(@_)">
                  <c:v>132.29312933333333</c:v>
                </c:pt>
                <c:pt idx="27" formatCode="_(* #,##0_);_(* \(#,##0\);_(* &quot;-&quot;??_);_(@_)">
                  <c:v>133.14810708333331</c:v>
                </c:pt>
                <c:pt idx="28" formatCode="_(* #,##0_);_(* \(#,##0\);_(* &quot;-&quot;??_);_(@_)">
                  <c:v>134.51818333333335</c:v>
                </c:pt>
                <c:pt idx="29" formatCode="_(* #,##0_);_(* \(#,##0\);_(* &quot;-&quot;??_);_(@_)">
                  <c:v>135.60505466666666</c:v>
                </c:pt>
                <c:pt idx="30" formatCode="_(* #,##0_);_(* \(#,##0\);_(* &quot;-&quot;??_);_(@_)">
                  <c:v>130.5996165</c:v>
                </c:pt>
                <c:pt idx="31" formatCode="_(* #,##0_);_(* \(#,##0\);_(* &quot;-&quot;??_);_(@_)">
                  <c:v>117.45233475000001</c:v>
                </c:pt>
                <c:pt idx="32" formatCode="_(* #,##0_);_(* \(#,##0\);_(* &quot;-&quot;??_);_(@_)">
                  <c:v>116.66626058333333</c:v>
                </c:pt>
                <c:pt idx="33" formatCode="_(* #,##0_);_(* \(#,##0\);_(* &quot;-&quot;??_);_(@_)">
                  <c:v>107.82684691666667</c:v>
                </c:pt>
                <c:pt idx="34" formatCode="_(* #,##0_);_(* \(#,##0\);_(* &quot;-&quot;??_);_(@_)">
                  <c:v>103.50880991666668</c:v>
                </c:pt>
                <c:pt idx="35" formatCode="_(* #,##0_);_(* \(#,##0\);_(* &quot;-&quot;??_);_(@_)">
                  <c:v>99.711682916666675</c:v>
                </c:pt>
                <c:pt idx="36" formatCode="_(* #,##0_);_(* \(#,##0\);_(* &quot;-&quot;??_);_(@_)">
                  <c:v>85.509631583333331</c:v>
                </c:pt>
                <c:pt idx="37" formatCode="_(* #,##0_);_(* \(#,##0\);_(* &quot;-&quot;??_);_(@_)">
                  <c:v>81.111613750000004</c:v>
                </c:pt>
                <c:pt idx="38" formatCode="_(* #,##0_);_(* \(#,##0\);_(* &quot;-&quot;??_);_(@_)">
                  <c:v>83.740768250000002</c:v>
                </c:pt>
                <c:pt idx="39" formatCode="_(* #,##0_);_(* \(#,##0\);_(* &quot;-&quot;??_);_(@_)">
                  <c:v>100.24222325</c:v>
                </c:pt>
                <c:pt idx="40" formatCode="_(* #,##0_);_(* \(#,##0\);_(* &quot;-&quot;??_);_(@_)">
                  <c:v>93.847298083333328</c:v>
                </c:pt>
                <c:pt idx="41" formatCode="_(* #,##0_);_(* \(#,##0\);_(* &quot;-&quot;??_);_(@_)">
                  <c:v>94.518060500000004</c:v>
                </c:pt>
                <c:pt idx="42" formatCode="_(* #,##0_);_(* \(#,##0\);_(* &quot;-&quot;??_);_(@_)">
                  <c:v>96.557529500000001</c:v>
                </c:pt>
                <c:pt idx="43" formatCode="_(* #,##0_);_(* \(#,##0\);_(* &quot;-&quot;??_);_(@_)">
                  <c:v>99.464939833333332</c:v>
                </c:pt>
                <c:pt idx="44" formatCode="_(* #,##0_);_(* \(#,##0\);_(* &quot;-&quot;??_);_(@_)">
                  <c:v>96.229001416666677</c:v>
                </c:pt>
                <c:pt idx="45" formatCode="_(* #,##0_);_(* \(#,##0\);_(* &quot;-&quot;??_);_(@_)">
                  <c:v>90.337116249999994</c:v>
                </c:pt>
                <c:pt idx="46" formatCode="_(* #,##0_);_(* \(#,##0\);_(* &quot;-&quot;??_);_(@_)">
                  <c:v>88.946923499999997</c:v>
                </c:pt>
                <c:pt idx="47" formatCode="_(* #,##0_);_(* \(#,##0\);_(* &quot;-&quot;??_);_(@_)">
                  <c:v>92.583790500000006</c:v>
                </c:pt>
                <c:pt idx="48" formatCode="_(* #,##0_);_(* \(#,##0\);_(* &quot;-&quot;??_);_(@_)">
                  <c:v>93.584290166666676</c:v>
                </c:pt>
                <c:pt idx="49" formatCode="_(* #,##0_);_(* \(#,##0\);_(* &quot;-&quot;??_);_(@_)">
                  <c:v>88.247437333333323</c:v>
                </c:pt>
                <c:pt idx="50" formatCode="_(* #,##0_);_(* \(#,##0\);_(* &quot;-&quot;??_);_(@_)">
                  <c:v>82.122876916666669</c:v>
                </c:pt>
                <c:pt idx="51" formatCode="_(* #,##0_);_(* \(#,##0\);_(* &quot;-&quot;??_);_(@_)">
                  <c:v>64.643836416666659</c:v>
                </c:pt>
                <c:pt idx="52" formatCode="_(* #,##0_);_(* \(#,##0\);_(* &quot;-&quot;??_);_(@_)">
                  <c:v>67.943469833333324</c:v>
                </c:pt>
                <c:pt idx="53" formatCode="_(* #,##0_);_(* \(#,##0\);_(* &quot;-&quot;??_);_(@_)">
                  <c:v>61.234982083333335</c:v>
                </c:pt>
                <c:pt idx="54" formatCode="_(* #,##0_);_(* \(#,##0\);_(* &quot;-&quot;??_);_(@_)">
                  <c:v>60.527903166666661</c:v>
                </c:pt>
                <c:pt idx="55" formatCode="_(* #,##0_);_(* \(#,##0\);_(* &quot;-&quot;??_);_(@_)">
                  <c:v>54.228039666666668</c:v>
                </c:pt>
                <c:pt idx="56" formatCode="_(* #,##0_);_(* \(#,##0\);_(* &quot;-&quot;??_);_(@_)">
                  <c:v>55.017634000000001</c:v>
                </c:pt>
                <c:pt idx="57" formatCode="_(* #,##0_);_(* \(#,##0\);_(* &quot;-&quot;??_);_(@_)">
                  <c:v>59.694745833333336</c:v>
                </c:pt>
                <c:pt idx="58" formatCode="_(* #,##0_);_(* \(#,##0\);_(* &quot;-&quot;??_);_(@_)">
                  <c:v>62.348858166666666</c:v>
                </c:pt>
                <c:pt idx="59" formatCode="_(* #,##0_);_(* \(#,##0\);_(* &quot;-&quot;??_);_(@_)">
                  <c:v>61.19230125</c:v>
                </c:pt>
                <c:pt idx="60" formatCode="_(* #,##0_);_(* \(#,##0\);_(* &quot;-&quot;??_);_(@_)">
                  <c:v>67.719831999999997</c:v>
                </c:pt>
                <c:pt idx="61" formatCode="_(* #,##0_);_(* \(#,##0\);_(* &quot;-&quot;??_);_(@_)">
                  <c:v>69.579887333333332</c:v>
                </c:pt>
                <c:pt idx="62" formatCode="_(* #,##0_);_(* \(#,##0\);_(* &quot;-&quot;??_);_(@_)">
                  <c:v>80.381881416666673</c:v>
                </c:pt>
                <c:pt idx="63" formatCode="_(* #,##0_);_(* \(#,##0\);_(* &quot;-&quot;??_);_(@_)">
                  <c:v>90.699612916666666</c:v>
                </c:pt>
                <c:pt idx="64" formatCode="_(* #,##0_);_(* \(#,##0\);_(* &quot;-&quot;??_);_(@_)">
                  <c:v>96.239504749999995</c:v>
                </c:pt>
                <c:pt idx="65" formatCode="_(* #,##0_);_(* \(#,##0\);_(* &quot;-&quot;??_);_(@_)">
                  <c:v>96.622380250000006</c:v>
                </c:pt>
                <c:pt idx="66" formatCode="_(* #,##0_);_(* \(#,##0\);_(* &quot;-&quot;??_);_(@_)">
                  <c:v>95.835846416666669</c:v>
                </c:pt>
                <c:pt idx="67" formatCode="_(* #,##0_);_(* \(#,##0\);_(* &quot;-&quot;??_);_(@_)">
                  <c:v>99.269844833333323</c:v>
                </c:pt>
                <c:pt idx="68" formatCode="_(* #,##0_);_(* \(#,##0\);_(* &quot;-&quot;??_);_(@_)">
                  <c:v>101.53519316666667</c:v>
                </c:pt>
                <c:pt idx="69" formatCode="_(* #,##0_);_(* \(#,##0\);_(* &quot;-&quot;??_);_(@_)">
                  <c:v>100.69585308333333</c:v>
                </c:pt>
                <c:pt idx="70" formatCode="_(* #,##0_);_(* \(#,##0\);_(* &quot;-&quot;??_);_(@_)">
                  <c:v>102.57781433333332</c:v>
                </c:pt>
                <c:pt idx="71" formatCode="_(* #,##0_);_(* \(#,##0\);_(* &quot;-&quot;??_);_(@_)">
                  <c:v>97.843279499999994</c:v>
                </c:pt>
                <c:pt idx="72" formatCode="_(* #,##0_);_(* \(#,##0\);_(* &quot;-&quot;??_);_(@_)">
                  <c:v>90.966986416666671</c:v>
                </c:pt>
                <c:pt idx="73" formatCode="_(* #,##0_);_(* \(#,##0\);_(* &quot;-&quot;??_);_(@_)">
                  <c:v>92.676931999999994</c:v>
                </c:pt>
                <c:pt idx="74" formatCode="_(* #,##0_);_(* \(#,##0\);_(* &quot;-&quot;??_);_(@_)">
                  <c:v>84.443077000000002</c:v>
                </c:pt>
                <c:pt idx="75" formatCode="_(* #,##0_);_(* \(#,##0\);_(* &quot;-&quot;??_);_(@_)">
                  <c:v>76.445642833333324</c:v>
                </c:pt>
                <c:pt idx="76" formatCode="_(* #,##0_);_(* \(#,##0\);_(* &quot;-&quot;??_);_(@_)">
                  <c:v>67.424232583333335</c:v>
                </c:pt>
                <c:pt idx="77" formatCode="_(* #,##0_);_(* \(#,##0\);_(* &quot;-&quot;??_);_(@_)">
                  <c:v>70.71458058333333</c:v>
                </c:pt>
                <c:pt idx="78" formatCode="_(* #,##0_);_(* \(#,##0\);_(* &quot;-&quot;??_);_(@_)">
                  <c:v>76.111994416666676</c:v>
                </c:pt>
                <c:pt idx="79" formatCode="_(* #,##0_);_(* \(#,##0\);_(* &quot;-&quot;??_);_(@_)">
                  <c:v>87.354241166666668</c:v>
                </c:pt>
                <c:pt idx="80" formatCode="_(* #,##0_);_(* \(#,##0\);_(* &quot;-&quot;??_);_(@_)">
                  <c:v>92.747268250000005</c:v>
                </c:pt>
                <c:pt idx="81" formatCode="_(* #,##0_);_(* \(#,##0\);_(* &quot;-&quot;??_);_(@_)">
                  <c:v>92.853719416666678</c:v>
                </c:pt>
                <c:pt idx="82" formatCode="_(* #,##0_);_(* \(#,##0\);_(* &quot;-&quot;??_);_(@_)">
                  <c:v>92.329692499999993</c:v>
                </c:pt>
                <c:pt idx="83" formatCode="_(* #,##0_);_(* \(#,##0\);_(* &quot;-&quot;??_);_(@_)">
                  <c:v>92.615606166666666</c:v>
                </c:pt>
                <c:pt idx="84" formatCode="_(* #,##0_);_(* \(#,##0\);_(* &quot;-&quot;??_);_(@_)">
                  <c:v>92.615703999999994</c:v>
                </c:pt>
                <c:pt idx="85" formatCode="_(* #,##0_);_(* \(#,##0\);_(* &quot;-&quot;??_);_(@_)">
                  <c:v>92.353115000000003</c:v>
                </c:pt>
                <c:pt idx="86" formatCode="_(* #,##0_);_(* \(#,##0\);_(* &quot;-&quot;??_);_(@_)">
                  <c:v>91.207217833333331</c:v>
                </c:pt>
                <c:pt idx="87" formatCode="_(* #,##0_);_(* \(#,##0\);_(* &quot;-&quot;??_);_(@_)">
                  <c:v>95.714404666666667</c:v>
                </c:pt>
                <c:pt idx="88" formatCode="_(* #,##0_);_(* \(#,##0\);_(* &quot;-&quot;??_);_(@_)">
                  <c:v>100.71369325000001</c:v>
                </c:pt>
                <c:pt idx="89" formatCode="_(* #,##0_);_(* \(#,##0\);_(* &quot;-&quot;??_);_(@_)">
                  <c:v>105.41915066666667</c:v>
                </c:pt>
                <c:pt idx="90" formatCode="_(* #,##0_);_(* \(#,##0\);_(* &quot;-&quot;??_);_(@_)">
                  <c:v>99.236086583333332</c:v>
                </c:pt>
                <c:pt idx="91" formatCode="_(* #,##0_);_(* \(#,##0\);_(* &quot;-&quot;??_);_(@_)">
                  <c:v>88.727452083333333</c:v>
                </c:pt>
                <c:pt idx="92" formatCode="_(* #,##0_);_(* \(#,##0\);_(* &quot;-&quot;??_);_(@_)">
                  <c:v>94.019862416666669</c:v>
                </c:pt>
                <c:pt idx="93" formatCode="_(* #,##0_);_(* \(#,##0\);_(* &quot;-&quot;??_);_(@_)">
                  <c:v>95.360762333333327</c:v>
                </c:pt>
                <c:pt idx="94" formatCode="_(* #,##0_);_(* \(#,##0\);_(* &quot;-&quot;??_);_(@_)">
                  <c:v>115.22284491666667</c:v>
                </c:pt>
                <c:pt idx="95" formatCode="_(* #,##0_);_(* \(#,##0\);_(* &quot;-&quot;??_);_(@_)">
                  <c:v>122.33219841666667</c:v>
                </c:pt>
                <c:pt idx="96" formatCode="_(* #,##0_);_(* \(#,##0\);_(* &quot;-&quot;??_);_(@_)">
                  <c:v>134.56715033333333</c:v>
                </c:pt>
                <c:pt idx="97" formatCode="_(* #,##0_);_(* \(#,##0\);_(* &quot;-&quot;??_);_(@_)">
                  <c:v>141.43875933333334</c:v>
                </c:pt>
                <c:pt idx="98" formatCode="_(* #,##0_);_(* \(#,##0\);_(* &quot;-&quot;??_);_(@_)">
                  <c:v>147.6315755</c:v>
                </c:pt>
                <c:pt idx="99" formatCode="_(* #,##0_);_(* \(#,##0\);_(* &quot;-&quot;??_);_(@_)">
                  <c:v>146.16182033333334</c:v>
                </c:pt>
                <c:pt idx="100" formatCode="_(* #,##0_);_(* \(#,##0\);_(* &quot;-&quot;??_);_(@_)">
                  <c:v>147.33004316666666</c:v>
                </c:pt>
                <c:pt idx="101" formatCode="_(* #,##0_);_(* \(#,##0\);_(* &quot;-&quot;??_);_(@_)">
                  <c:v>140.86834383333334</c:v>
                </c:pt>
                <c:pt idx="102" formatCode="_(* #,##0_);_(* \(#,##0\);_(* &quot;-&quot;??_);_(@_)">
                  <c:v>167.66441191666667</c:v>
                </c:pt>
                <c:pt idx="103" formatCode="_(* #,##0_);_(* \(#,##0\);_(* &quot;-&quot;??_);_(@_)">
                  <c:v>172.76842633333334</c:v>
                </c:pt>
                <c:pt idx="104" formatCode="_(* #,##0_);_(* \(#,##0\);_(* &quot;-&quot;??_);_(@_)">
                  <c:v>161.62233008333334</c:v>
                </c:pt>
                <c:pt idx="105" formatCode="_(* #,##0_);_(* \(#,##0\);_(* &quot;-&quot;??_);_(@_)">
                  <c:v>163.47876725</c:v>
                </c:pt>
                <c:pt idx="106" formatCode="_(* #,##0_);_(* \(#,##0\);_(* &quot;-&quot;??_);_(@_)">
                  <c:v>168.44298016666664</c:v>
                </c:pt>
                <c:pt idx="107" formatCode="_(* #,##0_);_(* \(#,##0\);_(* &quot;-&quot;??_);_(@_)">
                  <c:v>169.92755733333334</c:v>
                </c:pt>
                <c:pt idx="108" formatCode="_(* #,##0_);_(* \(#,##0\);_(* &quot;-&quot;??_);_(@_)">
                  <c:v>159.65874174999999</c:v>
                </c:pt>
                <c:pt idx="109" formatCode="_(* #,##0_);_(* \(#,##0\);_(* &quot;-&quot;??_);_(@_)">
                  <c:v>165.28259608333335</c:v>
                </c:pt>
                <c:pt idx="110" formatCode="_(* #,##0_);_(* \(#,##0\);_(* &quot;-&quot;??_);_(@_)">
                  <c:v>176.06408316666665</c:v>
                </c:pt>
                <c:pt idx="111" formatCode="_(* #,##0_);_(* \(#,##0\);_(* &quot;-&quot;??_);_(@_)">
                  <c:v>173.56853533333333</c:v>
                </c:pt>
                <c:pt idx="112" formatCode="_(* #,##0_);_(* \(#,##0\);_(* &quot;-&quot;??_);_(@_)">
                  <c:v>169.95788725</c:v>
                </c:pt>
                <c:pt idx="113" formatCode="_(* #,##0_);_(* \(#,##0\);_(* &quot;-&quot;??_);_(@_)">
                  <c:v>176.092322</c:v>
                </c:pt>
                <c:pt idx="114" formatCode="_(* #,##0_);_(* \(#,##0\);_(* &quot;-&quot;??_);_(@_)">
                  <c:v>150.81928258333335</c:v>
                </c:pt>
                <c:pt idx="115" formatCode="_(* #,##0_);_(* \(#,##0\);_(* &quot;-&quot;??_);_(@_)">
                  <c:v>155.92639633333334</c:v>
                </c:pt>
                <c:pt idx="116" formatCode="_(* #,##0_);_(* \(#,##0\);_(* &quot;-&quot;??_);_(@_)">
                  <c:v>183.15535316666666</c:v>
                </c:pt>
                <c:pt idx="117" formatCode="_(* #,##0_);_(* \(#,##0\);_(* &quot;-&quot;??_);_(@_)">
                  <c:v>181.77157283333335</c:v>
                </c:pt>
                <c:pt idx="118" formatCode="_(* #,##0_);_(* \(#,##0\);_(* &quot;-&quot;??_);_(@_)">
                  <c:v>157.69836683333335</c:v>
                </c:pt>
                <c:pt idx="119" formatCode="_(* #,##0_);_(* \(#,##0\);_(* &quot;-&quot;??_);_(@_)">
                  <c:v>157.82274666666666</c:v>
                </c:pt>
                <c:pt idx="120" formatCode="_(* #,##0_);_(* \(#,##0\);_(* &quot;-&quot;??_);_(@_)">
                  <c:v>152.39139433333335</c:v>
                </c:pt>
                <c:pt idx="121" formatCode="_(* #,##0_);_(* \(#,##0\);_(* &quot;-&quot;??_);_(@_)">
                  <c:v>160.43947075</c:v>
                </c:pt>
                <c:pt idx="122" formatCode="_(* #,##0_);_(* \(#,##0\);_(* &quot;-&quot;??_);_(@_)">
                  <c:v>142.22387383333336</c:v>
                </c:pt>
                <c:pt idx="123" formatCode="_(* #,##0_);_(* \(#,##0\);_(* &quot;-&quot;??_);_(@_)">
                  <c:v>137.90048125000001</c:v>
                </c:pt>
                <c:pt idx="124" formatCode="_(* #,##0_);_(* \(#,##0\);_(* &quot;-&quot;??_);_(@_)">
                  <c:v>149.04538058333335</c:v>
                </c:pt>
                <c:pt idx="125" formatCode="_(* #,##0_);_(* \(#,##0\);_(* &quot;-&quot;??_);_(@_)">
                  <c:v>151.20030866666664</c:v>
                </c:pt>
                <c:pt idx="126" formatCode="_(* #,##0_);_(* \(#,##0\);_(* &quot;-&quot;??_);_(@_)">
                  <c:v>151.06492258333336</c:v>
                </c:pt>
                <c:pt idx="127" formatCode="_(* #,##0_);_(* \(#,##0\);_(* &quot;-&quot;??_);_(@_)">
                  <c:v>143.501</c:v>
                </c:pt>
                <c:pt idx="128" formatCode="_(* #,##0_);_(* \(#,##0\);_(* &quot;-&quot;??_);_(@_)">
                  <c:v>129.13073133333333</c:v>
                </c:pt>
                <c:pt idx="129" formatCode="_(* #,##0_);_(* \(#,##0\);_(* &quot;-&quot;??_);_(@_)">
                  <c:v>125.8163995</c:v>
                </c:pt>
                <c:pt idx="130" formatCode="_(* #,##0_);_(* \(#,##0\);_(* &quot;-&quot;??_);_(@_)">
                  <c:v>131.68118175000001</c:v>
                </c:pt>
                <c:pt idx="131" formatCode="_(* #,##0_);_(* \(#,##0\);_(* &quot;-&quot;??_);_(@_)">
                  <c:v>127.76619425</c:v>
                </c:pt>
                <c:pt idx="132" formatCode="_(* #,##0_);_(* \(#,##0\);_(* &quot;-&quot;??_);_(@_)">
                  <c:v>130.54011016666666</c:v>
                </c:pt>
                <c:pt idx="133" formatCode="_(* #,##0_);_(* \(#,##0\);_(* &quot;-&quot;??_);_(@_)">
                  <c:v>116.75417283333333</c:v>
                </c:pt>
                <c:pt idx="134" formatCode="_(* #,##0_);_(* \(#,##0\);_(* &quot;-&quot;??_);_(@_)">
                  <c:v>150.88529283333335</c:v>
                </c:pt>
                <c:pt idx="135" formatCode="_(* #,##0_);_(* \(#,##0\);_(* &quot;-&quot;??_);_(@_)">
                  <c:v>161.33313758333335</c:v>
                </c:pt>
                <c:pt idx="136" formatCode="_(* #,##0_);_(* \(#,##0\);_(* &quot;-&quot;??_);_(@_)">
                  <c:v>155.40992733333334</c:v>
                </c:pt>
                <c:pt idx="137" formatCode="_(* #,##0_);_(* \(#,##0\);_(* &quot;-&quot;??_);_(@_)">
                  <c:v>151.77505641666664</c:v>
                </c:pt>
                <c:pt idx="138" formatCode="_(* #,##0_);_(* \(#,##0\);_(* &quot;-&quot;??_);_(@_)">
                  <c:v>164.85746358333336</c:v>
                </c:pt>
                <c:pt idx="139" formatCode="_(* #,##0_);_(* \(#,##0\);_(* &quot;-&quot;??_);_(@_)">
                  <c:v>184.39671691666666</c:v>
                </c:pt>
                <c:pt idx="140" formatCode="_(* #,##0_);_(* \(#,##0\);_(* &quot;-&quot;??_);_(@_)">
                  <c:v>198.14570783333335</c:v>
                </c:pt>
                <c:pt idx="141" formatCode="_(* #,##0_);_(* \(#,##0\);_(* &quot;-&quot;??_);_(@_)">
                  <c:v>214.60421600000001</c:v>
                </c:pt>
                <c:pt idx="142" formatCode="_(* #,##0_);_(* \(#,##0\);_(* &quot;-&quot;??_);_(@_)">
                  <c:v>234.64922208333334</c:v>
                </c:pt>
                <c:pt idx="143" formatCode="_(* #,##0_);_(* \(#,##0\);_(* &quot;-&quot;??_);_(@_)">
                  <c:v>233.24651541666665</c:v>
                </c:pt>
                <c:pt idx="144" formatCode="_(* #,##0_);_(* \(#,##0\);_(* &quot;-&quot;??_);_(@_)">
                  <c:v>249.92339741666666</c:v>
                </c:pt>
                <c:pt idx="145" formatCode="_(* #,##0_);_(* \(#,##0\);_(* &quot;-&quot;??_);_(@_)">
                  <c:v>240.95317975</c:v>
                </c:pt>
                <c:pt idx="146" formatCode="_(* #,##0_);_(* \(#,##0\);_(* &quot;-&quot;??_);_(@_)">
                  <c:v>218.66975941666666</c:v>
                </c:pt>
                <c:pt idx="147" formatCode="_(* #,##0_);_(* \(#,##0\);_(* &quot;-&quot;??_);_(@_)">
                  <c:v>235.27524274999999</c:v>
                </c:pt>
                <c:pt idx="148" formatCode="_(* #,##0_);_(* \(#,##0\);_(* &quot;-&quot;??_);_(@_)">
                  <c:v>229.71805275</c:v>
                </c:pt>
                <c:pt idx="149" formatCode="_(* #,##0_);_(* \(#,##0\);_(* &quot;-&quot;??_);_(@_)">
                  <c:v>225.31962666666666</c:v>
                </c:pt>
                <c:pt idx="150" formatCode="_(* #,##0_);_(* \(#,##0\);_(* &quot;-&quot;??_);_(@_)">
                  <c:v>220.89849975000001</c:v>
                </c:pt>
                <c:pt idx="151" formatCode="_(* #,##0_);_(* \(#,##0\);_(* &quot;-&quot;??_);_(@_)">
                  <c:v>205.66133625000001</c:v>
                </c:pt>
                <c:pt idx="152" formatCode="_(* #,##0_);_(* \(#,##0\);_(* &quot;-&quot;??_);_(@_)">
                  <c:v>185.34049258333334</c:v>
                </c:pt>
                <c:pt idx="153" formatCode="_(* #,##0_);_(* \(#,##0\);_(* &quot;-&quot;??_);_(@_)">
                  <c:v>190.35683966666664</c:v>
                </c:pt>
                <c:pt idx="154" formatCode="_(* #,##0_);_(* \(#,##0\);_(* &quot;-&quot;??_);_(@_)">
                  <c:v>190.97281258333334</c:v>
                </c:pt>
                <c:pt idx="155" formatCode="_(* #,##0_);_(* \(#,##0\);_(* &quot;-&quot;??_);_(@_)">
                  <c:v>199.48608208333334</c:v>
                </c:pt>
                <c:pt idx="156" formatCode="_(* #,##0_);_(* \(#,##0\);_(* &quot;-&quot;??_);_(@_)">
                  <c:v>195.40208708333336</c:v>
                </c:pt>
                <c:pt idx="157" formatCode="_(* #,##0_);_(* \(#,##0\);_(* &quot;-&quot;??_);_(@_)">
                  <c:v>201.49706216666667</c:v>
                </c:pt>
                <c:pt idx="158" formatCode="_(* #,##0_);_(* \(#,##0\);_(* &quot;-&quot;??_);_(@_)">
                  <c:v>199.93769383333336</c:v>
                </c:pt>
                <c:pt idx="159" formatCode="_(* #,##0_);_(* \(#,##0\);_(* &quot;-&quot;??_);_(@_)">
                  <c:v>204.15851275</c:v>
                </c:pt>
                <c:pt idx="160" formatCode="_(* #,##0_);_(* \(#,##0\);_(* &quot;-&quot;??_);_(@_)">
                  <c:v>207.04934358333335</c:v>
                </c:pt>
                <c:pt idx="161" formatCode="_(* #,##0_);_(* \(#,##0\);_(* &quot;-&quot;??_);_(@_)">
                  <c:v>212.76039975</c:v>
                </c:pt>
                <c:pt idx="162" formatCode="_(* #,##0_);_(* \(#,##0\);_(* &quot;-&quot;??_);_(@_)">
                  <c:v>207.48750191666664</c:v>
                </c:pt>
                <c:pt idx="163" formatCode="_(* #,##0_);_(* \(#,##0\);_(* &quot;-&quot;??_);_(@_)">
                  <c:v>238.62305316666666</c:v>
                </c:pt>
                <c:pt idx="164" formatCode="_(* #,##0_);_(* \(#,##0\);_(* &quot;-&quot;??_);_(@_)">
                  <c:v>239.32693825000001</c:v>
                </c:pt>
                <c:pt idx="165" formatCode="_(* #,##0_);_(* \(#,##0\);_(* &quot;-&quot;??_);_(@_)">
                  <c:v>220.24933191666665</c:v>
                </c:pt>
                <c:pt idx="166" formatCode="_(* #,##0_);_(* \(#,##0\);_(* &quot;-&quot;??_);_(@_)">
                  <c:v>222.48619875</c:v>
                </c:pt>
                <c:pt idx="167" formatCode="_(* #,##0_);_(* \(#,##0\);_(* &quot;-&quot;??_);_(@_)">
                  <c:v>214.45035108333335</c:v>
                </c:pt>
                <c:pt idx="168" formatCode="_(* #,##0_);_(* \(#,##0\);_(* &quot;-&quot;??_);_(@_)">
                  <c:v>201.19439025</c:v>
                </c:pt>
                <c:pt idx="169" formatCode="_(* #,##0_);_(* \(#,##0\);_(* &quot;-&quot;??_);_(@_)">
                  <c:v>211.58142083333334</c:v>
                </c:pt>
                <c:pt idx="170" formatCode="_(* #,##0_);_(* \(#,##0\);_(* &quot;-&quot;??_);_(@_)">
                  <c:v>206.57984866666666</c:v>
                </c:pt>
                <c:pt idx="171" formatCode="_(* #,##0_);_(* \(#,##0\);_(* &quot;-&quot;??_);_(@_)">
                  <c:v>175.15479116666666</c:v>
                </c:pt>
                <c:pt idx="172" formatCode="_(* #,##0_);_(* \(#,##0\);_(* &quot;-&quot;??_);_(@_)">
                  <c:v>172.45314441666665</c:v>
                </c:pt>
                <c:pt idx="173" formatCode="_(* #,##0_);_(* \(#,##0\);_(* &quot;-&quot;??_);_(@_)">
                  <c:v>166.36811541666665</c:v>
                </c:pt>
                <c:pt idx="174" formatCode="_(* #,##0_);_(* \(#,##0\);_(* &quot;-&quot;??_);_(@_)">
                  <c:v>166.30044150000001</c:v>
                </c:pt>
                <c:pt idx="175" formatCode="_(* #,##0_);_(* \(#,##0\);_(* &quot;-&quot;??_);_(@_)">
                  <c:v>126.70408075</c:v>
                </c:pt>
                <c:pt idx="176" formatCode="_(* #,##0_);_(* \(#,##0\);_(* &quot;-&quot;??_);_(@_)">
                  <c:v>115.05320325</c:v>
                </c:pt>
                <c:pt idx="177" formatCode="_(* #,##0_);_(* \(#,##0\);_(* &quot;-&quot;??_);_(@_)">
                  <c:v>119.52770416666667</c:v>
                </c:pt>
                <c:pt idx="178" formatCode="_(* #,##0_);_(* \(#,##0\);_(* &quot;-&quot;??_);_(@_)">
                  <c:v>87.003214333333332</c:v>
                </c:pt>
                <c:pt idx="179" formatCode="_(* #,##0_);_(* \(#,##0\);_(* &quot;-&quot;??_);_(@_)">
                  <c:v>98.967662916666669</c:v>
                </c:pt>
                <c:pt idx="180" formatCode="_(* #,##0_);_(* \(#,##0\);_(* &quot;-&quot;??_);_(@_)">
                  <c:v>112.81363875</c:v>
                </c:pt>
                <c:pt idx="181" formatCode="_(* #,##0_);_(* \(#,##0\);_(* &quot;-&quot;??_);_(@_)">
                  <c:v>95.561477499999995</c:v>
                </c:pt>
                <c:pt idx="182" formatCode="_(* #,##0_);_(* \(#,##0\);_(* &quot;-&quot;??_);_(@_)">
                  <c:v>99.140994416666672</c:v>
                </c:pt>
                <c:pt idx="183" formatCode="_(* #,##0_);_(* \(#,##0\);_(* &quot;-&quot;??_);_(@_)">
                  <c:v>99.790421333333327</c:v>
                </c:pt>
                <c:pt idx="184" formatCode="_(* #,##0_);_(* \(#,##0\);_(* &quot;-&quot;??_);_(@_)">
                  <c:v>106.85783783333333</c:v>
                </c:pt>
                <c:pt idx="185" formatCode="_(* #,##0_);_(* \(#,##0\);_(* &quot;-&quot;??_);_(@_)">
                  <c:v>104.57665733333333</c:v>
                </c:pt>
                <c:pt idx="186" formatCode="_(* #,##0_);_(* \(#,##0\);_(* &quot;-&quot;??_);_(@_)">
                  <c:v>98.323453499999999</c:v>
                </c:pt>
                <c:pt idx="187" formatCode="_(* #,##0_);_(* \(#,##0\);_(* &quot;-&quot;??_);_(@_)">
                  <c:v>105.18312458333332</c:v>
                </c:pt>
                <c:pt idx="188" formatCode="_(* #,##0_);_(* \(#,##0\);_(* &quot;-&quot;??_);_(@_)">
                  <c:v>106.8496045</c:v>
                </c:pt>
                <c:pt idx="189" formatCode="_(* #,##0_);_(* \(#,##0\);_(* &quot;-&quot;??_);_(@_)">
                  <c:v>99.423396749999995</c:v>
                </c:pt>
                <c:pt idx="190" formatCode="_(* #,##0_);_(* \(#,##0\);_(* &quot;-&quot;??_);_(@_)">
                  <c:v>146.88880883333334</c:v>
                </c:pt>
                <c:pt idx="191" formatCode="_(* #,##0_);_(* \(#,##0\);_(* &quot;-&quot;??_);_(@_)">
                  <c:v>131.78749491666667</c:v>
                </c:pt>
                <c:pt idx="192" formatCode="_(* #,##0_);_(* \(#,##0\);_(* &quot;-&quot;??_);_(@_)">
                  <c:v>118.25932166666666</c:v>
                </c:pt>
                <c:pt idx="193" formatCode="_(* #,##0_);_(* \(#,##0\);_(* &quot;-&quot;??_);_(@_)">
                  <c:v>119.38567208333333</c:v>
                </c:pt>
                <c:pt idx="194" formatCode="_(* #,##0_);_(* \(#,##0\);_(* &quot;-&quot;??_);_(@_)">
                  <c:v>119.08728883333333</c:v>
                </c:pt>
                <c:pt idx="195" formatCode="_(* #,##0_);_(* \(#,##0\);_(* &quot;-&quot;??_);_(@_)">
                  <c:v>121.74467208333333</c:v>
                </c:pt>
                <c:pt idx="196" formatCode="_(* #,##0_);_(* \(#,##0\);_(* &quot;-&quot;??_);_(@_)">
                  <c:v>118.6356775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C6-4AB5-BDEE-40850D0632E1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Bellevue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Sheet1!$A$2:$A$198</c:f>
              <c:numCache>
                <c:formatCode>mmm\-yy</c:formatCode>
                <c:ptCount val="197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  <c:pt idx="133">
                  <c:v>42767</c:v>
                </c:pt>
                <c:pt idx="134">
                  <c:v>42795</c:v>
                </c:pt>
                <c:pt idx="135">
                  <c:v>42826</c:v>
                </c:pt>
                <c:pt idx="136">
                  <c:v>42856</c:v>
                </c:pt>
                <c:pt idx="137">
                  <c:v>42887</c:v>
                </c:pt>
                <c:pt idx="138">
                  <c:v>42917</c:v>
                </c:pt>
                <c:pt idx="139">
                  <c:v>42948</c:v>
                </c:pt>
                <c:pt idx="140">
                  <c:v>42979</c:v>
                </c:pt>
                <c:pt idx="141">
                  <c:v>43009</c:v>
                </c:pt>
                <c:pt idx="142">
                  <c:v>43040</c:v>
                </c:pt>
                <c:pt idx="143">
                  <c:v>43070</c:v>
                </c:pt>
                <c:pt idx="144">
                  <c:v>43101</c:v>
                </c:pt>
                <c:pt idx="145">
                  <c:v>43132</c:v>
                </c:pt>
                <c:pt idx="146">
                  <c:v>43160</c:v>
                </c:pt>
                <c:pt idx="147">
                  <c:v>43191</c:v>
                </c:pt>
                <c:pt idx="148">
                  <c:v>43221</c:v>
                </c:pt>
                <c:pt idx="149">
                  <c:v>43252</c:v>
                </c:pt>
                <c:pt idx="150">
                  <c:v>43282</c:v>
                </c:pt>
                <c:pt idx="151">
                  <c:v>43313</c:v>
                </c:pt>
                <c:pt idx="152">
                  <c:v>43344</c:v>
                </c:pt>
                <c:pt idx="153">
                  <c:v>43374</c:v>
                </c:pt>
                <c:pt idx="154">
                  <c:v>43405</c:v>
                </c:pt>
                <c:pt idx="155">
                  <c:v>43435</c:v>
                </c:pt>
                <c:pt idx="156">
                  <c:v>43466</c:v>
                </c:pt>
                <c:pt idx="157">
                  <c:v>43497</c:v>
                </c:pt>
                <c:pt idx="158">
                  <c:v>43525</c:v>
                </c:pt>
                <c:pt idx="159">
                  <c:v>43556</c:v>
                </c:pt>
                <c:pt idx="160">
                  <c:v>43586</c:v>
                </c:pt>
                <c:pt idx="161">
                  <c:v>43617</c:v>
                </c:pt>
                <c:pt idx="162">
                  <c:v>43647</c:v>
                </c:pt>
                <c:pt idx="163">
                  <c:v>43678</c:v>
                </c:pt>
                <c:pt idx="164">
                  <c:v>43709</c:v>
                </c:pt>
                <c:pt idx="165">
                  <c:v>43739</c:v>
                </c:pt>
                <c:pt idx="166">
                  <c:v>43770</c:v>
                </c:pt>
                <c:pt idx="167">
                  <c:v>43800</c:v>
                </c:pt>
                <c:pt idx="168">
                  <c:v>43831</c:v>
                </c:pt>
                <c:pt idx="169">
                  <c:v>43862</c:v>
                </c:pt>
                <c:pt idx="170">
                  <c:v>43891</c:v>
                </c:pt>
                <c:pt idx="171">
                  <c:v>43922</c:v>
                </c:pt>
                <c:pt idx="172">
                  <c:v>43952</c:v>
                </c:pt>
                <c:pt idx="173">
                  <c:v>43983</c:v>
                </c:pt>
                <c:pt idx="174">
                  <c:v>44013</c:v>
                </c:pt>
                <c:pt idx="175">
                  <c:v>44044</c:v>
                </c:pt>
                <c:pt idx="176">
                  <c:v>44075</c:v>
                </c:pt>
                <c:pt idx="177">
                  <c:v>44105</c:v>
                </c:pt>
                <c:pt idx="178">
                  <c:v>44136</c:v>
                </c:pt>
                <c:pt idx="179">
                  <c:v>44166</c:v>
                </c:pt>
                <c:pt idx="180">
                  <c:v>44197</c:v>
                </c:pt>
                <c:pt idx="181">
                  <c:v>44228</c:v>
                </c:pt>
                <c:pt idx="182">
                  <c:v>44256</c:v>
                </c:pt>
                <c:pt idx="183">
                  <c:v>44287</c:v>
                </c:pt>
                <c:pt idx="184">
                  <c:v>44317</c:v>
                </c:pt>
                <c:pt idx="185">
                  <c:v>44348</c:v>
                </c:pt>
                <c:pt idx="186">
                  <c:v>44378</c:v>
                </c:pt>
                <c:pt idx="187">
                  <c:v>44409</c:v>
                </c:pt>
                <c:pt idx="188">
                  <c:v>44440</c:v>
                </c:pt>
                <c:pt idx="189">
                  <c:v>44470</c:v>
                </c:pt>
                <c:pt idx="190">
                  <c:v>44501</c:v>
                </c:pt>
                <c:pt idx="191">
                  <c:v>44531</c:v>
                </c:pt>
                <c:pt idx="192">
                  <c:v>44562</c:v>
                </c:pt>
                <c:pt idx="193">
                  <c:v>44593</c:v>
                </c:pt>
                <c:pt idx="194">
                  <c:v>44621</c:v>
                </c:pt>
                <c:pt idx="195">
                  <c:v>44652</c:v>
                </c:pt>
                <c:pt idx="196">
                  <c:v>44682</c:v>
                </c:pt>
              </c:numCache>
            </c:numRef>
          </c:cat>
          <c:val>
            <c:numRef>
              <c:f>Sheet1!$E$2:$E$198</c:f>
              <c:numCache>
                <c:formatCode>General</c:formatCode>
                <c:ptCount val="197"/>
                <c:pt idx="12" formatCode="_(* #,##0_);_(* \(#,##0\);_(* &quot;-&quot;??_);_(@_)">
                  <c:v>62.495412250000001</c:v>
                </c:pt>
                <c:pt idx="13" formatCode="_(* #,##0_);_(* \(#,##0\);_(* &quot;-&quot;??_);_(@_)">
                  <c:v>64.08866175</c:v>
                </c:pt>
                <c:pt idx="14" formatCode="_(* #,##0_);_(* \(#,##0\);_(* &quot;-&quot;??_);_(@_)">
                  <c:v>71.374336083333333</c:v>
                </c:pt>
                <c:pt idx="15" formatCode="_(* #,##0_);_(* \(#,##0\);_(* &quot;-&quot;??_);_(@_)">
                  <c:v>56.209795499999998</c:v>
                </c:pt>
                <c:pt idx="16" formatCode="_(* #,##0_);_(* \(#,##0\);_(* &quot;-&quot;??_);_(@_)">
                  <c:v>57.452283083333334</c:v>
                </c:pt>
                <c:pt idx="17" formatCode="_(* #,##0_);_(* \(#,##0\);_(* &quot;-&quot;??_);_(@_)">
                  <c:v>59.938340166666663</c:v>
                </c:pt>
                <c:pt idx="18" formatCode="_(* #,##0_);_(* \(#,##0\);_(* &quot;-&quot;??_);_(@_)">
                  <c:v>61.159484666666664</c:v>
                </c:pt>
                <c:pt idx="19" formatCode="_(* #,##0_);_(* \(#,##0\);_(* &quot;-&quot;??_);_(@_)">
                  <c:v>63.829658250000001</c:v>
                </c:pt>
                <c:pt idx="20" formatCode="_(* #,##0_);_(* \(#,##0\);_(* &quot;-&quot;??_);_(@_)">
                  <c:v>62.745346416666663</c:v>
                </c:pt>
                <c:pt idx="21" formatCode="_(* #,##0_);_(* \(#,##0\);_(* &quot;-&quot;??_);_(@_)">
                  <c:v>61.117649666666665</c:v>
                </c:pt>
                <c:pt idx="22" formatCode="_(* #,##0_);_(* \(#,##0\);_(* &quot;-&quot;??_);_(@_)">
                  <c:v>62.057235749999997</c:v>
                </c:pt>
                <c:pt idx="23" formatCode="_(* #,##0_);_(* \(#,##0\);_(* &quot;-&quot;??_);_(@_)">
                  <c:v>48.862568916666667</c:v>
                </c:pt>
                <c:pt idx="24" formatCode="_(* #,##0_);_(* \(#,##0\);_(* &quot;-&quot;??_);_(@_)">
                  <c:v>35.437086749999999</c:v>
                </c:pt>
                <c:pt idx="25" formatCode="_(* #,##0_);_(* \(#,##0\);_(* &quot;-&quot;??_);_(@_)">
                  <c:v>33.42384941666667</c:v>
                </c:pt>
                <c:pt idx="26" formatCode="_(* #,##0_);_(* \(#,##0\);_(* &quot;-&quot;??_);_(@_)">
                  <c:v>40.364658416666664</c:v>
                </c:pt>
                <c:pt idx="27" formatCode="_(* #,##0_);_(* \(#,##0\);_(* &quot;-&quot;??_);_(@_)">
                  <c:v>40.759006666666664</c:v>
                </c:pt>
                <c:pt idx="28" formatCode="_(* #,##0_);_(* \(#,##0\);_(* &quot;-&quot;??_);_(@_)">
                  <c:v>40.741766749999996</c:v>
                </c:pt>
                <c:pt idx="29" formatCode="_(* #,##0_);_(* \(#,##0\);_(* &quot;-&quot;??_);_(@_)">
                  <c:v>40.381954333333333</c:v>
                </c:pt>
                <c:pt idx="30" formatCode="_(* #,##0_);_(* \(#,##0\);_(* &quot;-&quot;??_);_(@_)">
                  <c:v>36.923567083333339</c:v>
                </c:pt>
                <c:pt idx="31" formatCode="_(* #,##0_);_(* \(#,##0\);_(* &quot;-&quot;??_);_(@_)">
                  <c:v>31.080031999999999</c:v>
                </c:pt>
                <c:pt idx="32" formatCode="_(* #,##0_);_(* \(#,##0\);_(* &quot;-&quot;??_);_(@_)">
                  <c:v>39.364360416666663</c:v>
                </c:pt>
                <c:pt idx="33" formatCode="_(* #,##0_);_(* \(#,##0\);_(* &quot;-&quot;??_);_(@_)">
                  <c:v>40.155956916666668</c:v>
                </c:pt>
                <c:pt idx="34" formatCode="_(* #,##0_);_(* \(#,##0\);_(* &quot;-&quot;??_);_(@_)">
                  <c:v>35.338861083333335</c:v>
                </c:pt>
                <c:pt idx="35" formatCode="_(* #,##0_);_(* \(#,##0\);_(* &quot;-&quot;??_);_(@_)">
                  <c:v>35.403768249999999</c:v>
                </c:pt>
                <c:pt idx="36" formatCode="_(* #,##0_);_(* \(#,##0\);_(* &quot;-&quot;??_);_(@_)">
                  <c:v>36.227995416666666</c:v>
                </c:pt>
                <c:pt idx="37" formatCode="_(* #,##0_);_(* \(#,##0\);_(* &quot;-&quot;??_);_(@_)">
                  <c:v>36.273956499999997</c:v>
                </c:pt>
                <c:pt idx="38" formatCode="_(* #,##0_);_(* \(#,##0\);_(* &quot;-&quot;??_);_(@_)">
                  <c:v>23.172154166666669</c:v>
                </c:pt>
                <c:pt idx="39" formatCode="_(* #,##0_);_(* \(#,##0\);_(* &quot;-&quot;??_);_(@_)">
                  <c:v>22.077475249999999</c:v>
                </c:pt>
                <c:pt idx="40" formatCode="_(* #,##0_);_(* \(#,##0\);_(* &quot;-&quot;??_);_(@_)">
                  <c:v>20.844127416666669</c:v>
                </c:pt>
                <c:pt idx="41" formatCode="_(* #,##0_);_(* \(#,##0\);_(* &quot;-&quot;??_);_(@_)">
                  <c:v>18.2937905</c:v>
                </c:pt>
                <c:pt idx="42" formatCode="_(* #,##0_);_(* \(#,##0\);_(* &quot;-&quot;??_);_(@_)">
                  <c:v>18.579345249999999</c:v>
                </c:pt>
                <c:pt idx="43" formatCode="_(* #,##0_);_(* \(#,##0\);_(* &quot;-&quot;??_);_(@_)">
                  <c:v>18.950819383333332</c:v>
                </c:pt>
                <c:pt idx="44" formatCode="_(* #,##0_);_(* \(#,##0\);_(* &quot;-&quot;??_);_(@_)">
                  <c:v>10.884258883333333</c:v>
                </c:pt>
                <c:pt idx="45" formatCode="_(* #,##0_);_(* \(#,##0\);_(* &quot;-&quot;??_);_(@_)">
                  <c:v>7.780139966666666</c:v>
                </c:pt>
                <c:pt idx="46" formatCode="_(* #,##0_);_(* \(#,##0\);_(* &quot;-&quot;??_);_(@_)">
                  <c:v>6.8529324666666662</c:v>
                </c:pt>
                <c:pt idx="47" formatCode="_(* #,##0_);_(* \(#,##0\);_(* &quot;-&quot;??_);_(@_)">
                  <c:v>12.823977966666666</c:v>
                </c:pt>
                <c:pt idx="48" formatCode="_(* #,##0_);_(* \(#,##0\);_(* &quot;-&quot;??_);_(@_)">
                  <c:v>12.021024383333334</c:v>
                </c:pt>
                <c:pt idx="49" formatCode="_(* #,##0_);_(* \(#,##0\);_(* &quot;-&quot;??_);_(@_)">
                  <c:v>12.019876549999999</c:v>
                </c:pt>
                <c:pt idx="50" formatCode="_(* #,##0_);_(* \(#,##0\);_(* &quot;-&quot;??_);_(@_)">
                  <c:v>10.613331799999999</c:v>
                </c:pt>
                <c:pt idx="51" formatCode="_(* #,##0_);_(* \(#,##0\);_(* &quot;-&quot;??_);_(@_)">
                  <c:v>10.402648299999999</c:v>
                </c:pt>
                <c:pt idx="52" formatCode="_(* #,##0_);_(* \(#,##0\);_(* &quot;-&quot;??_);_(@_)">
                  <c:v>10.451065883333333</c:v>
                </c:pt>
                <c:pt idx="53" formatCode="_(* #,##0_);_(* \(#,##0\);_(* &quot;-&quot;??_);_(@_)">
                  <c:v>11.725262383333332</c:v>
                </c:pt>
                <c:pt idx="54" formatCode="_(* #,##0_);_(* \(#,##0\);_(* &quot;-&quot;??_);_(@_)">
                  <c:v>14.566793299999999</c:v>
                </c:pt>
                <c:pt idx="55" formatCode="_(* #,##0_);_(* \(#,##0\);_(* &quot;-&quot;??_);_(@_)">
                  <c:v>14.744798666666666</c:v>
                </c:pt>
                <c:pt idx="56" formatCode="_(* #,##0_);_(* \(#,##0\);_(* &quot;-&quot;??_);_(@_)">
                  <c:v>14.630992833333334</c:v>
                </c:pt>
                <c:pt idx="57" formatCode="_(* #,##0_);_(* \(#,##0\);_(* &quot;-&quot;??_);_(@_)">
                  <c:v>14.600066916666666</c:v>
                </c:pt>
                <c:pt idx="58" formatCode="_(* #,##0_);_(* \(#,##0\);_(* &quot;-&quot;??_);_(@_)">
                  <c:v>14.682670083333335</c:v>
                </c:pt>
                <c:pt idx="59" formatCode="_(* #,##0_);_(* \(#,##0\);_(* &quot;-&quot;??_);_(@_)">
                  <c:v>8.6722350833333337</c:v>
                </c:pt>
                <c:pt idx="60" formatCode="_(* #,##0_);_(* \(#,##0\);_(* &quot;-&quot;??_);_(@_)">
                  <c:v>8.5591229999999996</c:v>
                </c:pt>
                <c:pt idx="61" formatCode="_(* #,##0_);_(* \(#,##0\);_(* &quot;-&quot;??_);_(@_)">
                  <c:v>8.6336185833333339</c:v>
                </c:pt>
                <c:pt idx="62" formatCode="_(* #,##0_);_(* \(#,##0\);_(* &quot;-&quot;??_);_(@_)">
                  <c:v>8.3040664166666662</c:v>
                </c:pt>
                <c:pt idx="63" formatCode="_(* #,##0_);_(* \(#,##0\);_(* &quot;-&quot;??_);_(@_)">
                  <c:v>8.3576452499999991</c:v>
                </c:pt>
                <c:pt idx="64" formatCode="_(* #,##0_);_(* \(#,##0\);_(* &quot;-&quot;??_);_(@_)">
                  <c:v>8.8039206666666665</c:v>
                </c:pt>
                <c:pt idx="65" formatCode="_(* #,##0_);_(* \(#,##0\);_(* &quot;-&quot;??_);_(@_)">
                  <c:v>7.9290640000000003</c:v>
                </c:pt>
                <c:pt idx="66" formatCode="_(* #,##0_);_(* \(#,##0\);_(* &quot;-&quot;??_);_(@_)">
                  <c:v>4.4772524166666674</c:v>
                </c:pt>
                <c:pt idx="67" formatCode="_(* #,##0_);_(* \(#,##0\);_(* &quot;-&quot;??_);_(@_)">
                  <c:v>3.9141330000000001</c:v>
                </c:pt>
                <c:pt idx="68" formatCode="_(* #,##0_);_(* \(#,##0\);_(* &quot;-&quot;??_);_(@_)">
                  <c:v>3.5547621666666664</c:v>
                </c:pt>
                <c:pt idx="69" formatCode="_(* #,##0_);_(* \(#,##0\);_(* &quot;-&quot;??_);_(@_)">
                  <c:v>4.3500930000000002</c:v>
                </c:pt>
                <c:pt idx="70" formatCode="_(* #,##0_);_(* \(#,##0\);_(* &quot;-&quot;??_);_(@_)">
                  <c:v>4.2681019999999998</c:v>
                </c:pt>
                <c:pt idx="71" formatCode="_(* #,##0_);_(* \(#,##0\);_(* &quot;-&quot;??_);_(@_)">
                  <c:v>4.6015040833333334</c:v>
                </c:pt>
                <c:pt idx="72" formatCode="_(* #,##0_);_(* \(#,##0\);_(* &quot;-&quot;??_);_(@_)">
                  <c:v>4.6512900833333326</c:v>
                </c:pt>
                <c:pt idx="73" formatCode="_(* #,##0_);_(* \(#,##0\);_(* &quot;-&quot;??_);_(@_)">
                  <c:v>5.7904057499999997</c:v>
                </c:pt>
                <c:pt idx="74" formatCode="_(* #,##0_);_(* \(#,##0\);_(* &quot;-&quot;??_);_(@_)">
                  <c:v>5.8684409999999998</c:v>
                </c:pt>
                <c:pt idx="75" formatCode="_(* #,##0_);_(* \(#,##0\);_(* &quot;-&quot;??_);_(@_)">
                  <c:v>5.795362166666667</c:v>
                </c:pt>
                <c:pt idx="76" formatCode="_(* #,##0_);_(* \(#,##0\);_(* &quot;-&quot;??_);_(@_)">
                  <c:v>6.1563786666666669</c:v>
                </c:pt>
                <c:pt idx="77" formatCode="_(* #,##0_);_(* \(#,##0\);_(* &quot;-&quot;??_);_(@_)">
                  <c:v>4.0272871666666665</c:v>
                </c:pt>
                <c:pt idx="78" formatCode="_(* #,##0_);_(* \(#,##0\);_(* &quot;-&quot;??_);_(@_)">
                  <c:v>7.2604509166666666</c:v>
                </c:pt>
                <c:pt idx="79" formatCode="_(* #,##0_);_(* \(#,##0\);_(* &quot;-&quot;??_);_(@_)">
                  <c:v>8.0018429166666678</c:v>
                </c:pt>
                <c:pt idx="80" formatCode="_(* #,##0_);_(* \(#,##0\);_(* &quot;-&quot;??_);_(@_)">
                  <c:v>8.1388249166666675</c:v>
                </c:pt>
                <c:pt idx="81" formatCode="_(* #,##0_);_(* \(#,##0\);_(* &quot;-&quot;??_);_(@_)">
                  <c:v>8.6685682499999999</c:v>
                </c:pt>
                <c:pt idx="82" formatCode="_(* #,##0_);_(* \(#,##0\);_(* &quot;-&quot;??_);_(@_)">
                  <c:v>12.843084749999999</c:v>
                </c:pt>
                <c:pt idx="83" formatCode="_(* #,##0_);_(* \(#,##0\);_(* &quot;-&quot;??_);_(@_)">
                  <c:v>17.918257333333333</c:v>
                </c:pt>
                <c:pt idx="84" formatCode="_(* #,##0_);_(* \(#,##0\);_(* &quot;-&quot;??_);_(@_)">
                  <c:v>17.895550833333331</c:v>
                </c:pt>
                <c:pt idx="85" formatCode="_(* #,##0_);_(* \(#,##0\);_(* &quot;-&quot;??_);_(@_)">
                  <c:v>19.407837083333334</c:v>
                </c:pt>
                <c:pt idx="86" formatCode="_(* #,##0_);_(* \(#,##0\);_(* &quot;-&quot;??_);_(@_)">
                  <c:v>19.318828750000002</c:v>
                </c:pt>
                <c:pt idx="87" formatCode="_(* #,##0_);_(* \(#,##0\);_(* &quot;-&quot;??_);_(@_)">
                  <c:v>19.696810083333332</c:v>
                </c:pt>
                <c:pt idx="88" formatCode="_(* #,##0_);_(* \(#,##0\);_(* &quot;-&quot;??_);_(@_)">
                  <c:v>18.80304675</c:v>
                </c:pt>
                <c:pt idx="89" formatCode="_(* #,##0_);_(* \(#,##0\);_(* &quot;-&quot;??_);_(@_)">
                  <c:v>28.260171416666669</c:v>
                </c:pt>
                <c:pt idx="90" formatCode="_(* #,##0_);_(* \(#,##0\);_(* &quot;-&quot;??_);_(@_)">
                  <c:v>30.534373666666667</c:v>
                </c:pt>
                <c:pt idx="91" formatCode="_(* #,##0_);_(* \(#,##0\);_(* &quot;-&quot;??_);_(@_)">
                  <c:v>29.916781666666669</c:v>
                </c:pt>
                <c:pt idx="92" formatCode="_(* #,##0_);_(* \(#,##0\);_(* &quot;-&quot;??_);_(@_)">
                  <c:v>34.580673199999993</c:v>
                </c:pt>
                <c:pt idx="93" formatCode="_(* #,##0_);_(* \(#,##0\);_(* &quot;-&quot;??_);_(@_)">
                  <c:v>35.819975616666667</c:v>
                </c:pt>
                <c:pt idx="94" formatCode="_(* #,##0_);_(* \(#,##0\);_(* &quot;-&quot;??_);_(@_)">
                  <c:v>31.983770866666664</c:v>
                </c:pt>
                <c:pt idx="95" formatCode="_(* #,##0_);_(* \(#,##0\);_(* &quot;-&quot;??_);_(@_)">
                  <c:v>29.81391928333333</c:v>
                </c:pt>
                <c:pt idx="96" formatCode="_(* #,##0_);_(* \(#,##0\);_(* &quot;-&quot;??_);_(@_)">
                  <c:v>29.896723116666664</c:v>
                </c:pt>
                <c:pt idx="97" formatCode="_(* #,##0_);_(* \(#,##0\);_(* &quot;-&quot;??_);_(@_)">
                  <c:v>27.389122950000001</c:v>
                </c:pt>
                <c:pt idx="98" formatCode="_(* #,##0_);_(* \(#,##0\);_(* &quot;-&quot;??_);_(@_)">
                  <c:v>29.529662366666663</c:v>
                </c:pt>
                <c:pt idx="99" formatCode="_(* #,##0_);_(* \(#,##0\);_(* &quot;-&quot;??_);_(@_)">
                  <c:v>30.07985828333333</c:v>
                </c:pt>
                <c:pt idx="100" formatCode="_(* #,##0_);_(* \(#,##0\);_(* &quot;-&quot;??_);_(@_)">
                  <c:v>32.28397511666666</c:v>
                </c:pt>
                <c:pt idx="101" formatCode="_(* #,##0_);_(* \(#,##0\);_(* &quot;-&quot;??_);_(@_)">
                  <c:v>31.89217545</c:v>
                </c:pt>
                <c:pt idx="102" formatCode="_(* #,##0_);_(* \(#,##0\);_(* &quot;-&quot;??_);_(@_)">
                  <c:v>26.277029033333331</c:v>
                </c:pt>
                <c:pt idx="103" formatCode="_(* #,##0_);_(* \(#,##0\);_(* &quot;-&quot;??_);_(@_)">
                  <c:v>35.445946398333334</c:v>
                </c:pt>
                <c:pt idx="104" formatCode="_(* #,##0_);_(* \(#,##0\);_(* &quot;-&quot;??_);_(@_)">
                  <c:v>41.294841115000004</c:v>
                </c:pt>
                <c:pt idx="105" formatCode="_(* #,##0_);_(* \(#,##0\);_(* &quot;-&quot;??_);_(@_)">
                  <c:v>39.200187615000004</c:v>
                </c:pt>
                <c:pt idx="106" formatCode="_(* #,##0_);_(* \(#,##0\);_(* &quot;-&quot;??_);_(@_)">
                  <c:v>41.764885781666663</c:v>
                </c:pt>
                <c:pt idx="107" formatCode="_(* #,##0_);_(* \(#,##0\);_(* &quot;-&quot;??_);_(@_)">
                  <c:v>39.211545531666665</c:v>
                </c:pt>
                <c:pt idx="108" formatCode="_(* #,##0_);_(* \(#,##0\);_(* &quot;-&quot;??_);_(@_)">
                  <c:v>39.102302281666667</c:v>
                </c:pt>
                <c:pt idx="109" formatCode="_(* #,##0_);_(* \(#,##0\);_(* &quot;-&quot;??_);_(@_)">
                  <c:v>39.846613281666663</c:v>
                </c:pt>
                <c:pt idx="110" formatCode="_(* #,##0_);_(* \(#,##0\);_(* &quot;-&quot;??_);_(@_)">
                  <c:v>38.390944865000002</c:v>
                </c:pt>
                <c:pt idx="111" formatCode="_(* #,##0_);_(* \(#,##0\);_(* &quot;-&quot;??_);_(@_)">
                  <c:v>48.75888294833333</c:v>
                </c:pt>
                <c:pt idx="112" formatCode="_(* #,##0_);_(* \(#,##0\);_(* &quot;-&quot;??_);_(@_)">
                  <c:v>53.965880698333329</c:v>
                </c:pt>
                <c:pt idx="113" formatCode="_(* #,##0_);_(* \(#,##0\);_(* &quot;-&quot;??_);_(@_)">
                  <c:v>48.177848948333327</c:v>
                </c:pt>
                <c:pt idx="114" formatCode="_(* #,##0_);_(* \(#,##0\);_(* &quot;-&quot;??_);_(@_)">
                  <c:v>56.651067531666669</c:v>
                </c:pt>
                <c:pt idx="115" formatCode="_(* #,##0_);_(* \(#,##0\);_(* &quot;-&quot;??_);_(@_)">
                  <c:v>57.487141333333334</c:v>
                </c:pt>
                <c:pt idx="116" formatCode="_(* #,##0_);_(* \(#,##0\);_(* &quot;-&quot;??_);_(@_)">
                  <c:v>53.808956916666666</c:v>
                </c:pt>
                <c:pt idx="117" formatCode="_(* #,##0_);_(* \(#,##0\);_(* &quot;-&quot;??_);_(@_)">
                  <c:v>53.576889416666667</c:v>
                </c:pt>
                <c:pt idx="118" formatCode="_(* #,##0_);_(* \(#,##0\);_(* &quot;-&quot;??_);_(@_)">
                  <c:v>53.410095333333338</c:v>
                </c:pt>
                <c:pt idx="119" formatCode="_(* #,##0_);_(* \(#,##0\);_(* &quot;-&quot;??_);_(@_)">
                  <c:v>56.748224583333332</c:v>
                </c:pt>
                <c:pt idx="120" formatCode="_(* #,##0_);_(* \(#,##0\);_(* &quot;-&quot;??_);_(@_)">
                  <c:v>57.138763416666663</c:v>
                </c:pt>
                <c:pt idx="121" formatCode="_(* #,##0_);_(* \(#,##0\);_(* &quot;-&quot;??_);_(@_)">
                  <c:v>56.763647166666665</c:v>
                </c:pt>
                <c:pt idx="122" formatCode="_(* #,##0_);_(* \(#,##0\);_(* &quot;-&quot;??_);_(@_)">
                  <c:v>57.542540750000001</c:v>
                </c:pt>
                <c:pt idx="123" formatCode="_(* #,##0_);_(* \(#,##0\);_(* &quot;-&quot;??_);_(@_)">
                  <c:v>48.058685416666663</c:v>
                </c:pt>
                <c:pt idx="124" formatCode="_(* #,##0_);_(* \(#,##0\);_(* &quot;-&quot;??_);_(@_)">
                  <c:v>41.770121583333335</c:v>
                </c:pt>
                <c:pt idx="125" formatCode="_(* #,##0_);_(* \(#,##0\);_(* &quot;-&quot;??_);_(@_)">
                  <c:v>43.102939249999999</c:v>
                </c:pt>
                <c:pt idx="126" formatCode="_(* #,##0_);_(* \(#,##0\);_(* &quot;-&quot;??_);_(@_)">
                  <c:v>40.081982666666661</c:v>
                </c:pt>
                <c:pt idx="127" formatCode="_(* #,##0_);_(* \(#,##0\);_(* &quot;-&quot;??_);_(@_)">
                  <c:v>36.196844916666663</c:v>
                </c:pt>
                <c:pt idx="128" formatCode="_(* #,##0_);_(* \(#,##0\);_(* &quot;-&quot;??_);_(@_)">
                  <c:v>35.036491833333336</c:v>
                </c:pt>
                <c:pt idx="129" formatCode="_(* #,##0_);_(* \(#,##0\);_(* &quot;-&quot;??_);_(@_)">
                  <c:v>38.884947833333335</c:v>
                </c:pt>
                <c:pt idx="130" formatCode="_(* #,##0_);_(* \(#,##0\);_(* &quot;-&quot;??_);_(@_)">
                  <c:v>36.637027333333336</c:v>
                </c:pt>
                <c:pt idx="131" formatCode="_(* #,##0_);_(* \(#,##0\);_(* &quot;-&quot;??_);_(@_)">
                  <c:v>41.144990333333332</c:v>
                </c:pt>
                <c:pt idx="132" formatCode="_(* #,##0_);_(* \(#,##0\);_(* &quot;-&quot;??_);_(@_)">
                  <c:v>43.213397749999999</c:v>
                </c:pt>
                <c:pt idx="133" formatCode="_(* #,##0_);_(* \(#,##0\);_(* &quot;-&quot;??_);_(@_)">
                  <c:v>43.694475753333336</c:v>
                </c:pt>
                <c:pt idx="134" formatCode="_(* #,##0_);_(* \(#,##0\);_(* &quot;-&quot;??_);_(@_)">
                  <c:v>44.05263600333334</c:v>
                </c:pt>
                <c:pt idx="135" formatCode="_(* #,##0_);_(* \(#,##0\);_(* &quot;-&quot;??_);_(@_)">
                  <c:v>43.713854336666664</c:v>
                </c:pt>
                <c:pt idx="136" formatCode="_(* #,##0_);_(* \(#,##0\);_(* &quot;-&quot;??_);_(@_)">
                  <c:v>45.983539669999992</c:v>
                </c:pt>
                <c:pt idx="137" formatCode="_(* #,##0_);_(* \(#,##0\);_(* &quot;-&quot;??_);_(@_)">
                  <c:v>45.796335280000001</c:v>
                </c:pt>
                <c:pt idx="138" formatCode="_(* #,##0_);_(* \(#,##0\);_(* &quot;-&quot;??_);_(@_)">
                  <c:v>42.994269196666664</c:v>
                </c:pt>
                <c:pt idx="139" formatCode="_(* #,##0_);_(* \(#,##0\);_(* &quot;-&quot;??_);_(@_)">
                  <c:v>37.03043203</c:v>
                </c:pt>
                <c:pt idx="140" formatCode="_(* #,##0_);_(* \(#,##0\);_(* &quot;-&quot;??_);_(@_)">
                  <c:v>32.046805113333328</c:v>
                </c:pt>
                <c:pt idx="141" formatCode="_(* #,##0_);_(* \(#,##0\);_(* &quot;-&quot;??_);_(@_)">
                  <c:v>32.092405696666667</c:v>
                </c:pt>
                <c:pt idx="142" formatCode="_(* #,##0_);_(* \(#,##0\);_(* &quot;-&quot;??_);_(@_)">
                  <c:v>32.654875863333331</c:v>
                </c:pt>
                <c:pt idx="143" formatCode="_(* #,##0_);_(* \(#,##0\);_(* &quot;-&quot;??_);_(@_)">
                  <c:v>36.31648911333334</c:v>
                </c:pt>
                <c:pt idx="144" formatCode="_(* #,##0_);_(* \(#,##0\);_(* &quot;-&quot;??_);_(@_)">
                  <c:v>34.429619446666663</c:v>
                </c:pt>
                <c:pt idx="145" formatCode="_(* #,##0_);_(* \(#,##0\);_(* &quot;-&quot;??_);_(@_)">
                  <c:v>33.558668526666665</c:v>
                </c:pt>
                <c:pt idx="146" formatCode="_(* #,##0_);_(* \(#,##0\);_(* &quot;-&quot;??_);_(@_)">
                  <c:v>32.364118943333331</c:v>
                </c:pt>
                <c:pt idx="147" formatCode="_(* #,##0_);_(* \(#,##0\);_(* &quot;-&quot;??_);_(@_)">
                  <c:v>32.000691526666664</c:v>
                </c:pt>
                <c:pt idx="148" formatCode="_(* #,##0_);_(* \(#,##0\);_(* &quot;-&quot;??_);_(@_)">
                  <c:v>34.553622443333339</c:v>
                </c:pt>
                <c:pt idx="149" formatCode="_(* #,##0_);_(* \(#,##0\);_(* &quot;-&quot;??_);_(@_)">
                  <c:v>31.144462000000001</c:v>
                </c:pt>
                <c:pt idx="150" formatCode="_(* #,##0_);_(* \(#,##0\);_(* &quot;-&quot;??_);_(@_)">
                  <c:v>34.602654749999999</c:v>
                </c:pt>
                <c:pt idx="151" formatCode="_(* #,##0_);_(* \(#,##0\);_(* &quot;-&quot;??_);_(@_)">
                  <c:v>39.498986250000002</c:v>
                </c:pt>
                <c:pt idx="152" formatCode="_(* #,##0_);_(* \(#,##0\);_(* &quot;-&quot;??_);_(@_)">
                  <c:v>41.336837583333335</c:v>
                </c:pt>
                <c:pt idx="153" formatCode="_(* #,##0_);_(* \(#,##0\);_(* &quot;-&quot;??_);_(@_)">
                  <c:v>38.82376575</c:v>
                </c:pt>
                <c:pt idx="154" formatCode="_(* #,##0_);_(* \(#,##0\);_(* &quot;-&quot;??_);_(@_)">
                  <c:v>44.817355666666664</c:v>
                </c:pt>
                <c:pt idx="155" formatCode="_(* #,##0_);_(* \(#,##0\);_(* &quot;-&quot;??_);_(@_)">
                  <c:v>32.993921583333332</c:v>
                </c:pt>
                <c:pt idx="156" formatCode="_(* #,##0_);_(* \(#,##0\);_(* &quot;-&quot;??_);_(@_)">
                  <c:v>32.504228249999997</c:v>
                </c:pt>
                <c:pt idx="157" formatCode="_(* #,##0_);_(* \(#,##0\);_(* &quot;-&quot;??_);_(@_)">
                  <c:v>32.513795833333333</c:v>
                </c:pt>
                <c:pt idx="158" formatCode="_(* #,##0_);_(* \(#,##0\);_(* &quot;-&quot;??_);_(@_)">
                  <c:v>38.403443583333335</c:v>
                </c:pt>
                <c:pt idx="159" formatCode="_(* #,##0_);_(* \(#,##0\);_(* &quot;-&quot;??_);_(@_)">
                  <c:v>37.327531499999999</c:v>
                </c:pt>
                <c:pt idx="160" formatCode="_(* #,##0_);_(* \(#,##0\);_(* &quot;-&quot;??_);_(@_)">
                  <c:v>32.181071666666668</c:v>
                </c:pt>
                <c:pt idx="161" formatCode="_(* #,##0_);_(* \(#,##0\);_(* &quot;-&quot;??_);_(@_)">
                  <c:v>32.502434916666665</c:v>
                </c:pt>
                <c:pt idx="162" formatCode="_(* #,##0_);_(* \(#,##0\);_(* &quot;-&quot;??_);_(@_)">
                  <c:v>26.919416500000001</c:v>
                </c:pt>
                <c:pt idx="163" formatCode="_(* #,##0_);_(* \(#,##0\);_(* &quot;-&quot;??_);_(@_)">
                  <c:v>23.949140750000002</c:v>
                </c:pt>
                <c:pt idx="164" formatCode="_(* #,##0_);_(* \(#,##0\);_(* &quot;-&quot;??_);_(@_)">
                  <c:v>21.981946499999999</c:v>
                </c:pt>
                <c:pt idx="165" formatCode="_(* #,##0_);_(* \(#,##0\);_(* &quot;-&quot;??_);_(@_)">
                  <c:v>25.178059000000001</c:v>
                </c:pt>
                <c:pt idx="166" formatCode="_(* #,##0_);_(* \(#,##0\);_(* &quot;-&quot;??_);_(@_)">
                  <c:v>18.251757833333333</c:v>
                </c:pt>
                <c:pt idx="167" formatCode="_(* #,##0_);_(* \(#,##0\);_(* &quot;-&quot;??_);_(@_)">
                  <c:v>17.855475583333334</c:v>
                </c:pt>
                <c:pt idx="168" formatCode="_(* #,##0_);_(* \(#,##0\);_(* &quot;-&quot;??_);_(@_)">
                  <c:v>17.80133</c:v>
                </c:pt>
                <c:pt idx="169" formatCode="_(* #,##0_);_(* \(#,##0\);_(* &quot;-&quot;??_);_(@_)">
                  <c:v>20.523324500000001</c:v>
                </c:pt>
                <c:pt idx="170" formatCode="_(* #,##0_);_(* \(#,##0\);_(* &quot;-&quot;??_);_(@_)">
                  <c:v>19.411792916666666</c:v>
                </c:pt>
                <c:pt idx="171" formatCode="_(* #,##0_);_(* \(#,##0\);_(* &quot;-&quot;??_);_(@_)">
                  <c:v>22.409786</c:v>
                </c:pt>
                <c:pt idx="172" formatCode="_(* #,##0_);_(* \(#,##0\);_(* &quot;-&quot;??_);_(@_)">
                  <c:v>22.112066666666667</c:v>
                </c:pt>
                <c:pt idx="173" formatCode="_(* #,##0_);_(* \(#,##0\);_(* &quot;-&quot;??_);_(@_)">
                  <c:v>22.428654583333334</c:v>
                </c:pt>
                <c:pt idx="174" formatCode="_(* #,##0_);_(* \(#,##0\);_(* &quot;-&quot;??_);_(@_)">
                  <c:v>32.880635249999997</c:v>
                </c:pt>
                <c:pt idx="175" formatCode="_(* #,##0_);_(* \(#,##0\);_(* &quot;-&quot;??_);_(@_)">
                  <c:v>35.006040749999997</c:v>
                </c:pt>
                <c:pt idx="176" formatCode="_(* #,##0_);_(* \(#,##0\);_(* &quot;-&quot;??_);_(@_)">
                  <c:v>43.284305666666661</c:v>
                </c:pt>
                <c:pt idx="177" formatCode="_(* #,##0_);_(* \(#,##0\);_(* &quot;-&quot;??_);_(@_)">
                  <c:v>44.36656</c:v>
                </c:pt>
                <c:pt idx="178" formatCode="_(* #,##0_);_(* \(#,##0\);_(* &quot;-&quot;??_);_(@_)">
                  <c:v>45.197036583333336</c:v>
                </c:pt>
                <c:pt idx="179" formatCode="_(* #,##0_);_(* \(#,##0\);_(* &quot;-&quot;??_);_(@_)">
                  <c:v>69.802068416666671</c:v>
                </c:pt>
                <c:pt idx="180" formatCode="_(* #,##0_);_(* \(#,##0\);_(* &quot;-&quot;??_);_(@_)">
                  <c:v>72.144385416666665</c:v>
                </c:pt>
                <c:pt idx="181" formatCode="_(* #,##0_);_(* \(#,##0\);_(* &quot;-&quot;??_);_(@_)">
                  <c:v>73.440728416666673</c:v>
                </c:pt>
                <c:pt idx="182" formatCode="_(* #,##0_);_(* \(#,##0\);_(* &quot;-&quot;??_);_(@_)">
                  <c:v>82.491002499999993</c:v>
                </c:pt>
                <c:pt idx="183" formatCode="_(* #,##0_);_(* \(#,##0\);_(* &quot;-&quot;??_);_(@_)">
                  <c:v>81.751524833333335</c:v>
                </c:pt>
                <c:pt idx="184" formatCode="_(* #,##0_);_(* \(#,##0\);_(* &quot;-&quot;??_);_(@_)">
                  <c:v>95.542691250000004</c:v>
                </c:pt>
                <c:pt idx="185" formatCode="_(* #,##0_);_(* \(#,##0\);_(* &quot;-&quot;??_);_(@_)">
                  <c:v>93.890966833333323</c:v>
                </c:pt>
                <c:pt idx="186" formatCode="_(* #,##0_);_(* \(#,##0\);_(* &quot;-&quot;??_);_(@_)">
                  <c:v>93.897603000000004</c:v>
                </c:pt>
                <c:pt idx="187" formatCode="_(* #,##0_);_(* \(#,##0\);_(* &quot;-&quot;??_);_(@_)">
                  <c:v>95.336665416666676</c:v>
                </c:pt>
                <c:pt idx="188" formatCode="_(* #,##0_);_(* \(#,##0\);_(* &quot;-&quot;??_);_(@_)">
                  <c:v>89.538417916666674</c:v>
                </c:pt>
                <c:pt idx="189" formatCode="_(* #,##0_);_(* \(#,##0\);_(* &quot;-&quot;??_);_(@_)">
                  <c:v>87.593061666666671</c:v>
                </c:pt>
                <c:pt idx="190" formatCode="_(* #,##0_);_(* \(#,##0\);_(* &quot;-&quot;??_);_(@_)">
                  <c:v>86.975547250000005</c:v>
                </c:pt>
                <c:pt idx="191" formatCode="_(* #,##0_);_(* \(#,##0\);_(* &quot;-&quot;??_);_(@_)">
                  <c:v>106.13271308333333</c:v>
                </c:pt>
                <c:pt idx="192" formatCode="_(* #,##0_);_(* \(#,##0\);_(* &quot;-&quot;??_);_(@_)">
                  <c:v>104.33491375</c:v>
                </c:pt>
                <c:pt idx="193" formatCode="_(* #,##0_);_(* \(#,##0\);_(* &quot;-&quot;??_);_(@_)">
                  <c:v>123.65157875</c:v>
                </c:pt>
                <c:pt idx="194" formatCode="_(* #,##0_);_(* \(#,##0\);_(* &quot;-&quot;??_);_(@_)">
                  <c:v>109.32876216666668</c:v>
                </c:pt>
                <c:pt idx="195" formatCode="_(* #,##0_);_(* \(#,##0\);_(* &quot;-&quot;??_);_(@_)">
                  <c:v>107.87346216666667</c:v>
                </c:pt>
                <c:pt idx="196" formatCode="_(* #,##0_);_(* \(#,##0\);_(* &quot;-&quot;??_);_(@_)">
                  <c:v>98.773126500000004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C6-4AB5-BDEE-40850D0632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6096024"/>
        <c:axId val="626096352"/>
      </c:lineChart>
      <c:dateAx>
        <c:axId val="626096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626096352"/>
        <c:crosses val="autoZero"/>
        <c:auto val="1"/>
        <c:lblOffset val="100"/>
        <c:baseTimeUnit val="months"/>
        <c:majorUnit val="1"/>
        <c:majorTimeUnit val="years"/>
      </c:dateAx>
      <c:valAx>
        <c:axId val="62609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626096024"/>
        <c:crosses val="autoZero"/>
        <c:crossBetween val="between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 i="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2000" dirty="0"/>
              <a:t>Share of Office</a:t>
            </a:r>
            <a:r>
              <a:rPr lang="en-US" sz="2000" baseline="0" dirty="0"/>
              <a:t> Workers Visiting Downtown</a:t>
            </a:r>
            <a:endParaRPr lang="en-US" sz="2000" dirty="0"/>
          </a:p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1200" dirty="0"/>
              <a:t>Estimated</a:t>
            </a:r>
            <a:r>
              <a:rPr lang="en-US" sz="1200" baseline="0" dirty="0"/>
              <a:t> Weekly Percentage; March 2020-May 2022</a:t>
            </a:r>
            <a:endParaRPr lang="en-US" sz="1200" dirty="0"/>
          </a:p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1200" dirty="0"/>
              <a:t>Source:</a:t>
            </a:r>
            <a:r>
              <a:rPr lang="en-US" sz="1200" baseline="0" dirty="0"/>
              <a:t> Downtown Seattle Association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0254811898512685E-2"/>
          <c:y val="0.18372549019607842"/>
          <c:w val="0.88474518810148728"/>
          <c:h val="0.57990968040759616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94"/>
              <c:layout>
                <c:manualLayout>
                  <c:x val="-0.17361111111111122"/>
                  <c:y val="-7.843137254901960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C</a:t>
                    </a:r>
                    <a:r>
                      <a:rPr lang="en-US" dirty="0">
                        <a:solidFill>
                          <a:srgbClr val="00B050"/>
                        </a:solidFill>
                      </a:rPr>
                      <a:t>h</a:t>
                    </a:r>
                    <a:r>
                      <a:rPr lang="en-US" dirty="0">
                        <a:solidFill>
                          <a:srgbClr val="FF0000"/>
                        </a:solidFill>
                      </a:rPr>
                      <a:t>r</a:t>
                    </a:r>
                    <a:r>
                      <a:rPr lang="en-US" dirty="0">
                        <a:solidFill>
                          <a:srgbClr val="00B050"/>
                        </a:solidFill>
                      </a:rPr>
                      <a:t>i</a:t>
                    </a:r>
                    <a:r>
                      <a:rPr lang="en-US" dirty="0">
                        <a:solidFill>
                          <a:srgbClr val="FF0000"/>
                        </a:solidFill>
                      </a:rPr>
                      <a:t>s</a:t>
                    </a:r>
                    <a:r>
                      <a:rPr lang="en-US" dirty="0">
                        <a:solidFill>
                          <a:srgbClr val="00B050"/>
                        </a:solidFill>
                      </a:rPr>
                      <a:t>t</a:t>
                    </a:r>
                    <a:r>
                      <a:rPr lang="en-US" dirty="0">
                        <a:solidFill>
                          <a:srgbClr val="FF0000"/>
                        </a:solidFill>
                      </a:rPr>
                      <a:t>m</a:t>
                    </a:r>
                    <a:r>
                      <a:rPr lang="en-US" dirty="0">
                        <a:solidFill>
                          <a:srgbClr val="00B050"/>
                        </a:solidFill>
                      </a:rPr>
                      <a:t>a</a:t>
                    </a:r>
                    <a:r>
                      <a:rPr lang="en-US" dirty="0">
                        <a:solidFill>
                          <a:srgbClr val="FF0000"/>
                        </a:solidFill>
                      </a:rPr>
                      <a:t>s</a:t>
                    </a:r>
                    <a:r>
                      <a:rPr lang="en-US" dirty="0"/>
                      <a:t> </a:t>
                    </a:r>
                    <a:br>
                      <a:rPr lang="en-US" dirty="0"/>
                    </a:br>
                    <a:r>
                      <a:rPr lang="en-US" dirty="0">
                        <a:solidFill>
                          <a:srgbClr val="00B050"/>
                        </a:solidFill>
                      </a:rPr>
                      <a:t>P</a:t>
                    </a:r>
                    <a:r>
                      <a:rPr lang="en-US" dirty="0">
                        <a:solidFill>
                          <a:srgbClr val="FF0000"/>
                        </a:solidFill>
                      </a:rPr>
                      <a:t>a</a:t>
                    </a:r>
                    <a:r>
                      <a:rPr lang="en-US" dirty="0">
                        <a:solidFill>
                          <a:srgbClr val="00B050"/>
                        </a:solidFill>
                      </a:rPr>
                      <a:t>r</a:t>
                    </a:r>
                    <a:r>
                      <a:rPr lang="en-US" dirty="0">
                        <a:solidFill>
                          <a:srgbClr val="FF0000"/>
                        </a:solidFill>
                      </a:rPr>
                      <a:t>t</a:t>
                    </a:r>
                    <a:r>
                      <a:rPr lang="en-US" dirty="0">
                        <a:solidFill>
                          <a:srgbClr val="00B050"/>
                        </a:solidFill>
                      </a:rPr>
                      <a:t>y</a:t>
                    </a:r>
                    <a:br>
                      <a:rPr lang="en-US" dirty="0"/>
                    </a:br>
                    <a:fld id="{3A6C9438-B51E-4E25-BBC8-7F7E262D4FE5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B16-4ED5-BF17-6E508D442422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Sheet1!$A$2:$A$118</c:f>
              <c:numCache>
                <c:formatCode>d\-mmm\-yy</c:formatCode>
                <c:ptCount val="117"/>
                <c:pt idx="0">
                  <c:v>43891</c:v>
                </c:pt>
                <c:pt idx="1">
                  <c:v>43898</c:v>
                </c:pt>
                <c:pt idx="2">
                  <c:v>43905</c:v>
                </c:pt>
                <c:pt idx="3">
                  <c:v>43912</c:v>
                </c:pt>
                <c:pt idx="4">
                  <c:v>43919</c:v>
                </c:pt>
                <c:pt idx="5">
                  <c:v>43926</c:v>
                </c:pt>
                <c:pt idx="6">
                  <c:v>43933</c:v>
                </c:pt>
                <c:pt idx="7">
                  <c:v>43940</c:v>
                </c:pt>
                <c:pt idx="8">
                  <c:v>43947</c:v>
                </c:pt>
                <c:pt idx="9">
                  <c:v>43954</c:v>
                </c:pt>
                <c:pt idx="10">
                  <c:v>43961</c:v>
                </c:pt>
                <c:pt idx="11">
                  <c:v>43968</c:v>
                </c:pt>
                <c:pt idx="12">
                  <c:v>43975</c:v>
                </c:pt>
                <c:pt idx="13">
                  <c:v>43982</c:v>
                </c:pt>
                <c:pt idx="14">
                  <c:v>43989</c:v>
                </c:pt>
                <c:pt idx="15">
                  <c:v>43996</c:v>
                </c:pt>
                <c:pt idx="16">
                  <c:v>44003</c:v>
                </c:pt>
                <c:pt idx="17">
                  <c:v>44010</c:v>
                </c:pt>
                <c:pt idx="18">
                  <c:v>44017</c:v>
                </c:pt>
                <c:pt idx="19">
                  <c:v>44024</c:v>
                </c:pt>
                <c:pt idx="20">
                  <c:v>44031</c:v>
                </c:pt>
                <c:pt idx="21">
                  <c:v>44038</c:v>
                </c:pt>
                <c:pt idx="22">
                  <c:v>44045</c:v>
                </c:pt>
                <c:pt idx="23">
                  <c:v>44052</c:v>
                </c:pt>
                <c:pt idx="24">
                  <c:v>44059</c:v>
                </c:pt>
                <c:pt idx="25">
                  <c:v>44066</c:v>
                </c:pt>
                <c:pt idx="26">
                  <c:v>44073</c:v>
                </c:pt>
                <c:pt idx="27">
                  <c:v>44080</c:v>
                </c:pt>
                <c:pt idx="28">
                  <c:v>44087</c:v>
                </c:pt>
                <c:pt idx="29">
                  <c:v>44094</c:v>
                </c:pt>
                <c:pt idx="30">
                  <c:v>44101</c:v>
                </c:pt>
                <c:pt idx="31">
                  <c:v>44108</c:v>
                </c:pt>
                <c:pt idx="32">
                  <c:v>44115</c:v>
                </c:pt>
                <c:pt idx="33">
                  <c:v>44122</c:v>
                </c:pt>
                <c:pt idx="34">
                  <c:v>44129</c:v>
                </c:pt>
                <c:pt idx="35">
                  <c:v>44136</c:v>
                </c:pt>
                <c:pt idx="36">
                  <c:v>44143</c:v>
                </c:pt>
                <c:pt idx="37">
                  <c:v>44150</c:v>
                </c:pt>
                <c:pt idx="38">
                  <c:v>44157</c:v>
                </c:pt>
                <c:pt idx="39">
                  <c:v>44164</c:v>
                </c:pt>
                <c:pt idx="40">
                  <c:v>44171</c:v>
                </c:pt>
                <c:pt idx="41">
                  <c:v>44178</c:v>
                </c:pt>
                <c:pt idx="42">
                  <c:v>44185</c:v>
                </c:pt>
                <c:pt idx="43">
                  <c:v>44192</c:v>
                </c:pt>
                <c:pt idx="44">
                  <c:v>44199</c:v>
                </c:pt>
                <c:pt idx="45">
                  <c:v>44206</c:v>
                </c:pt>
                <c:pt idx="46">
                  <c:v>44213</c:v>
                </c:pt>
                <c:pt idx="47">
                  <c:v>44220</c:v>
                </c:pt>
                <c:pt idx="48">
                  <c:v>44227</c:v>
                </c:pt>
                <c:pt idx="49">
                  <c:v>44234</c:v>
                </c:pt>
                <c:pt idx="50">
                  <c:v>44241</c:v>
                </c:pt>
                <c:pt idx="51">
                  <c:v>44248</c:v>
                </c:pt>
                <c:pt idx="52">
                  <c:v>44255</c:v>
                </c:pt>
                <c:pt idx="53">
                  <c:v>44262</c:v>
                </c:pt>
                <c:pt idx="54">
                  <c:v>44269</c:v>
                </c:pt>
                <c:pt idx="55">
                  <c:v>44276</c:v>
                </c:pt>
                <c:pt idx="56">
                  <c:v>44283</c:v>
                </c:pt>
                <c:pt idx="57">
                  <c:v>44290</c:v>
                </c:pt>
                <c:pt idx="58">
                  <c:v>44297</c:v>
                </c:pt>
                <c:pt idx="59">
                  <c:v>44304</c:v>
                </c:pt>
                <c:pt idx="60">
                  <c:v>44311</c:v>
                </c:pt>
                <c:pt idx="61">
                  <c:v>44318</c:v>
                </c:pt>
                <c:pt idx="62">
                  <c:v>44325</c:v>
                </c:pt>
                <c:pt idx="63">
                  <c:v>44332</c:v>
                </c:pt>
                <c:pt idx="64">
                  <c:v>44339</c:v>
                </c:pt>
                <c:pt idx="65">
                  <c:v>44346</c:v>
                </c:pt>
                <c:pt idx="66">
                  <c:v>44353</c:v>
                </c:pt>
                <c:pt idx="67">
                  <c:v>44360</c:v>
                </c:pt>
                <c:pt idx="68">
                  <c:v>44367</c:v>
                </c:pt>
                <c:pt idx="69">
                  <c:v>44374</c:v>
                </c:pt>
                <c:pt idx="70">
                  <c:v>44381</c:v>
                </c:pt>
                <c:pt idx="71">
                  <c:v>44388</c:v>
                </c:pt>
                <c:pt idx="72">
                  <c:v>44395</c:v>
                </c:pt>
                <c:pt idx="73">
                  <c:v>44402</c:v>
                </c:pt>
                <c:pt idx="74">
                  <c:v>44409</c:v>
                </c:pt>
                <c:pt idx="75">
                  <c:v>44416</c:v>
                </c:pt>
                <c:pt idx="76">
                  <c:v>44423</c:v>
                </c:pt>
                <c:pt idx="77">
                  <c:v>44430</c:v>
                </c:pt>
                <c:pt idx="78">
                  <c:v>44437</c:v>
                </c:pt>
                <c:pt idx="79">
                  <c:v>44444</c:v>
                </c:pt>
                <c:pt idx="80">
                  <c:v>44451</c:v>
                </c:pt>
                <c:pt idx="81">
                  <c:v>44458</c:v>
                </c:pt>
                <c:pt idx="82">
                  <c:v>44465</c:v>
                </c:pt>
                <c:pt idx="83">
                  <c:v>44472</c:v>
                </c:pt>
                <c:pt idx="84">
                  <c:v>44479</c:v>
                </c:pt>
                <c:pt idx="85">
                  <c:v>44486</c:v>
                </c:pt>
                <c:pt idx="86">
                  <c:v>44493</c:v>
                </c:pt>
                <c:pt idx="87">
                  <c:v>44500</c:v>
                </c:pt>
                <c:pt idx="88">
                  <c:v>44507</c:v>
                </c:pt>
                <c:pt idx="89">
                  <c:v>44514</c:v>
                </c:pt>
                <c:pt idx="90">
                  <c:v>44521</c:v>
                </c:pt>
                <c:pt idx="91">
                  <c:v>44528</c:v>
                </c:pt>
                <c:pt idx="92">
                  <c:v>44535</c:v>
                </c:pt>
                <c:pt idx="93">
                  <c:v>44542</c:v>
                </c:pt>
                <c:pt idx="94">
                  <c:v>44549</c:v>
                </c:pt>
                <c:pt idx="95">
                  <c:v>44556</c:v>
                </c:pt>
                <c:pt idx="96">
                  <c:v>44563</c:v>
                </c:pt>
                <c:pt idx="97">
                  <c:v>44570</c:v>
                </c:pt>
                <c:pt idx="98">
                  <c:v>44577</c:v>
                </c:pt>
                <c:pt idx="99">
                  <c:v>44584</c:v>
                </c:pt>
                <c:pt idx="100">
                  <c:v>44591</c:v>
                </c:pt>
                <c:pt idx="101">
                  <c:v>44598</c:v>
                </c:pt>
                <c:pt idx="102">
                  <c:v>44605</c:v>
                </c:pt>
                <c:pt idx="103">
                  <c:v>44612</c:v>
                </c:pt>
                <c:pt idx="104">
                  <c:v>44619</c:v>
                </c:pt>
                <c:pt idx="105">
                  <c:v>44626</c:v>
                </c:pt>
                <c:pt idx="106">
                  <c:v>44633</c:v>
                </c:pt>
                <c:pt idx="107">
                  <c:v>44640</c:v>
                </c:pt>
                <c:pt idx="108">
                  <c:v>44647</c:v>
                </c:pt>
                <c:pt idx="109">
                  <c:v>44654</c:v>
                </c:pt>
                <c:pt idx="110">
                  <c:v>44661</c:v>
                </c:pt>
                <c:pt idx="111">
                  <c:v>44668</c:v>
                </c:pt>
                <c:pt idx="112">
                  <c:v>44675</c:v>
                </c:pt>
                <c:pt idx="113">
                  <c:v>44682</c:v>
                </c:pt>
                <c:pt idx="114">
                  <c:v>44689</c:v>
                </c:pt>
                <c:pt idx="115">
                  <c:v>44696</c:v>
                </c:pt>
                <c:pt idx="116">
                  <c:v>44703</c:v>
                </c:pt>
              </c:numCache>
            </c:numRef>
          </c:cat>
          <c:val>
            <c:numRef>
              <c:f>Sheet1!$C$2:$C$118</c:f>
              <c:numCache>
                <c:formatCode>0%</c:formatCode>
                <c:ptCount val="117"/>
                <c:pt idx="0">
                  <c:v>0.76</c:v>
                </c:pt>
                <c:pt idx="1">
                  <c:v>0.48</c:v>
                </c:pt>
                <c:pt idx="2">
                  <c:v>0.27</c:v>
                </c:pt>
                <c:pt idx="3">
                  <c:v>0.2</c:v>
                </c:pt>
                <c:pt idx="4">
                  <c:v>0.17</c:v>
                </c:pt>
                <c:pt idx="5">
                  <c:v>0.18</c:v>
                </c:pt>
                <c:pt idx="6">
                  <c:v>0.17</c:v>
                </c:pt>
                <c:pt idx="7">
                  <c:v>0.18</c:v>
                </c:pt>
                <c:pt idx="8">
                  <c:v>0.19</c:v>
                </c:pt>
                <c:pt idx="9">
                  <c:v>0.2</c:v>
                </c:pt>
                <c:pt idx="10">
                  <c:v>0.21</c:v>
                </c:pt>
                <c:pt idx="11">
                  <c:v>0.22</c:v>
                </c:pt>
                <c:pt idx="12">
                  <c:v>0.24</c:v>
                </c:pt>
                <c:pt idx="13">
                  <c:v>0.23</c:v>
                </c:pt>
                <c:pt idx="14">
                  <c:v>0.24</c:v>
                </c:pt>
                <c:pt idx="15">
                  <c:v>0.27</c:v>
                </c:pt>
                <c:pt idx="16">
                  <c:v>0.28000000000000003</c:v>
                </c:pt>
                <c:pt idx="17">
                  <c:v>0.36</c:v>
                </c:pt>
                <c:pt idx="18">
                  <c:v>0.26</c:v>
                </c:pt>
                <c:pt idx="19">
                  <c:v>0.27</c:v>
                </c:pt>
                <c:pt idx="20">
                  <c:v>0.27</c:v>
                </c:pt>
                <c:pt idx="21">
                  <c:v>0.27</c:v>
                </c:pt>
                <c:pt idx="22">
                  <c:v>0.28000000000000003</c:v>
                </c:pt>
                <c:pt idx="23">
                  <c:v>0.25</c:v>
                </c:pt>
                <c:pt idx="24">
                  <c:v>0.25</c:v>
                </c:pt>
                <c:pt idx="25">
                  <c:v>0.26</c:v>
                </c:pt>
                <c:pt idx="26">
                  <c:v>0.28000000000000003</c:v>
                </c:pt>
                <c:pt idx="27">
                  <c:v>0.21</c:v>
                </c:pt>
                <c:pt idx="28">
                  <c:v>0.23</c:v>
                </c:pt>
                <c:pt idx="29">
                  <c:v>0.24</c:v>
                </c:pt>
                <c:pt idx="30">
                  <c:v>0.24</c:v>
                </c:pt>
                <c:pt idx="31">
                  <c:v>0.24</c:v>
                </c:pt>
                <c:pt idx="32">
                  <c:v>0.24</c:v>
                </c:pt>
                <c:pt idx="33">
                  <c:v>0.24</c:v>
                </c:pt>
                <c:pt idx="34">
                  <c:v>0.24</c:v>
                </c:pt>
                <c:pt idx="35">
                  <c:v>0.22</c:v>
                </c:pt>
                <c:pt idx="36">
                  <c:v>0.23</c:v>
                </c:pt>
                <c:pt idx="37">
                  <c:v>0.21</c:v>
                </c:pt>
                <c:pt idx="38">
                  <c:v>0.24</c:v>
                </c:pt>
                <c:pt idx="39">
                  <c:v>0.21</c:v>
                </c:pt>
                <c:pt idx="40">
                  <c:v>0.21</c:v>
                </c:pt>
                <c:pt idx="41">
                  <c:v>0.21</c:v>
                </c:pt>
                <c:pt idx="42">
                  <c:v>0.37</c:v>
                </c:pt>
                <c:pt idx="43">
                  <c:v>0.25</c:v>
                </c:pt>
                <c:pt idx="44">
                  <c:v>0.19</c:v>
                </c:pt>
                <c:pt idx="45">
                  <c:v>0.2</c:v>
                </c:pt>
                <c:pt idx="46">
                  <c:v>0.21</c:v>
                </c:pt>
                <c:pt idx="47">
                  <c:v>0.2</c:v>
                </c:pt>
                <c:pt idx="48">
                  <c:v>0.27</c:v>
                </c:pt>
                <c:pt idx="49">
                  <c:v>0.26</c:v>
                </c:pt>
                <c:pt idx="50">
                  <c:v>0.21</c:v>
                </c:pt>
                <c:pt idx="51">
                  <c:v>0.2</c:v>
                </c:pt>
                <c:pt idx="52">
                  <c:v>0.2</c:v>
                </c:pt>
                <c:pt idx="53">
                  <c:v>0.21</c:v>
                </c:pt>
                <c:pt idx="54">
                  <c:v>0.21</c:v>
                </c:pt>
                <c:pt idx="55">
                  <c:v>0.2</c:v>
                </c:pt>
                <c:pt idx="56">
                  <c:v>0.21</c:v>
                </c:pt>
                <c:pt idx="57">
                  <c:v>0.22</c:v>
                </c:pt>
                <c:pt idx="58">
                  <c:v>0.2</c:v>
                </c:pt>
                <c:pt idx="59">
                  <c:v>0.21</c:v>
                </c:pt>
                <c:pt idx="60">
                  <c:v>0.21</c:v>
                </c:pt>
                <c:pt idx="61">
                  <c:v>0.2</c:v>
                </c:pt>
                <c:pt idx="62">
                  <c:v>0.21</c:v>
                </c:pt>
                <c:pt idx="63">
                  <c:v>0.21</c:v>
                </c:pt>
                <c:pt idx="64">
                  <c:v>0.25</c:v>
                </c:pt>
                <c:pt idx="65">
                  <c:v>0.19</c:v>
                </c:pt>
                <c:pt idx="66">
                  <c:v>0.21</c:v>
                </c:pt>
                <c:pt idx="67">
                  <c:v>0.22</c:v>
                </c:pt>
                <c:pt idx="68">
                  <c:v>0.23</c:v>
                </c:pt>
                <c:pt idx="69">
                  <c:v>0.33</c:v>
                </c:pt>
                <c:pt idx="70">
                  <c:v>0.22</c:v>
                </c:pt>
                <c:pt idx="71">
                  <c:v>0.26</c:v>
                </c:pt>
                <c:pt idx="72">
                  <c:v>0.26</c:v>
                </c:pt>
                <c:pt idx="73">
                  <c:v>0.26</c:v>
                </c:pt>
                <c:pt idx="74">
                  <c:v>0.27</c:v>
                </c:pt>
                <c:pt idx="75">
                  <c:v>0.25</c:v>
                </c:pt>
                <c:pt idx="76">
                  <c:v>0.25</c:v>
                </c:pt>
                <c:pt idx="77">
                  <c:v>0.25</c:v>
                </c:pt>
                <c:pt idx="78">
                  <c:v>0.27</c:v>
                </c:pt>
                <c:pt idx="79">
                  <c:v>0.2</c:v>
                </c:pt>
                <c:pt idx="80">
                  <c:v>0.22</c:v>
                </c:pt>
                <c:pt idx="81">
                  <c:v>0.23</c:v>
                </c:pt>
                <c:pt idx="82">
                  <c:v>0.23</c:v>
                </c:pt>
                <c:pt idx="83">
                  <c:v>0.24</c:v>
                </c:pt>
                <c:pt idx="84">
                  <c:v>0.25</c:v>
                </c:pt>
                <c:pt idx="85">
                  <c:v>0.26</c:v>
                </c:pt>
                <c:pt idx="86">
                  <c:v>0.26</c:v>
                </c:pt>
                <c:pt idx="87">
                  <c:v>0.27</c:v>
                </c:pt>
                <c:pt idx="88">
                  <c:v>0.27</c:v>
                </c:pt>
                <c:pt idx="89">
                  <c:v>0.28000000000000003</c:v>
                </c:pt>
                <c:pt idx="90">
                  <c:v>0.3</c:v>
                </c:pt>
                <c:pt idx="91">
                  <c:v>0.28999999999999998</c:v>
                </c:pt>
                <c:pt idx="92">
                  <c:v>0.3</c:v>
                </c:pt>
                <c:pt idx="93">
                  <c:v>0.3</c:v>
                </c:pt>
                <c:pt idx="94">
                  <c:v>0.51</c:v>
                </c:pt>
                <c:pt idx="95">
                  <c:v>0.28000000000000003</c:v>
                </c:pt>
                <c:pt idx="96">
                  <c:v>0.26</c:v>
                </c:pt>
                <c:pt idx="97">
                  <c:v>0.28000000000000003</c:v>
                </c:pt>
                <c:pt idx="98">
                  <c:v>0.28999999999999998</c:v>
                </c:pt>
                <c:pt idx="99">
                  <c:v>0.28999999999999998</c:v>
                </c:pt>
                <c:pt idx="100">
                  <c:v>0.39</c:v>
                </c:pt>
                <c:pt idx="101">
                  <c:v>0.41</c:v>
                </c:pt>
                <c:pt idx="102">
                  <c:v>0.36</c:v>
                </c:pt>
                <c:pt idx="103">
                  <c:v>0.28000000000000003</c:v>
                </c:pt>
                <c:pt idx="104">
                  <c:v>0.32</c:v>
                </c:pt>
                <c:pt idx="105">
                  <c:v>0.32</c:v>
                </c:pt>
                <c:pt idx="106">
                  <c:v>0.32</c:v>
                </c:pt>
                <c:pt idx="107">
                  <c:v>0.32</c:v>
                </c:pt>
                <c:pt idx="108">
                  <c:v>0.34</c:v>
                </c:pt>
                <c:pt idx="109">
                  <c:v>0.36</c:v>
                </c:pt>
                <c:pt idx="110">
                  <c:v>0.32</c:v>
                </c:pt>
                <c:pt idx="111">
                  <c:v>0.34</c:v>
                </c:pt>
                <c:pt idx="112">
                  <c:v>0.33</c:v>
                </c:pt>
                <c:pt idx="113">
                  <c:v>0.34</c:v>
                </c:pt>
                <c:pt idx="114" formatCode="General">
                  <c:v>0.34</c:v>
                </c:pt>
                <c:pt idx="115" formatCode="General">
                  <c:v>0.34</c:v>
                </c:pt>
                <c:pt idx="116" formatCode="General">
                  <c:v>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16-4ED5-BF17-6E508D442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8876720"/>
        <c:axId val="728880328"/>
      </c:lineChart>
      <c:dateAx>
        <c:axId val="728876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d\-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728880328"/>
        <c:crosses val="autoZero"/>
        <c:auto val="1"/>
        <c:lblOffset val="100"/>
        <c:baseTimeUnit val="days"/>
      </c:dateAx>
      <c:valAx>
        <c:axId val="7288803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72887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4">
    <c:autoUpdate val="0"/>
  </c:externalData>
  <c:userShapes r:id="rId5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2000" baseline="0" dirty="0"/>
              <a:t>KC Hotel Tax Forecast</a:t>
            </a:r>
            <a:endParaRPr lang="en-US" sz="2000" dirty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200" b="1" i="0" baseline="0" dirty="0">
                <a:effectLst/>
              </a:rPr>
              <a:t>In millions $, </a:t>
            </a:r>
            <a:r>
              <a:rPr lang="en-US" sz="1200" b="1" i="0" baseline="0" dirty="0">
                <a:solidFill>
                  <a:schemeClr val="accent1"/>
                </a:solidFill>
                <a:effectLst/>
              </a:rPr>
              <a:t>with Actuals and</a:t>
            </a:r>
            <a:r>
              <a:rPr lang="en-US" sz="1200" b="1" i="0" baseline="0" dirty="0">
                <a:effectLst/>
              </a:rPr>
              <a:t> </a:t>
            </a:r>
            <a:r>
              <a:rPr lang="en-US" sz="1200" b="1" i="0" baseline="0" dirty="0">
                <a:solidFill>
                  <a:schemeClr val="accent2"/>
                </a:solidFill>
                <a:effectLst/>
              </a:rPr>
              <a:t>Forecast bars</a:t>
            </a:r>
            <a:endParaRPr lang="en-US" sz="1200" baseline="0" dirty="0">
              <a:solidFill>
                <a:schemeClr val="accent2"/>
              </a:solidFill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200" dirty="0"/>
              <a:t>Source:</a:t>
            </a:r>
            <a:r>
              <a:rPr lang="en-US" sz="1200" baseline="0" dirty="0"/>
              <a:t> WA DOR, King County OEFA</a:t>
            </a:r>
            <a:endParaRPr lang="en-US" sz="1200" dirty="0"/>
          </a:p>
        </c:rich>
      </c:tx>
      <c:layout>
        <c:manualLayout>
          <c:xMode val="edge"/>
          <c:yMode val="edge"/>
          <c:x val="0.32716152668416443"/>
          <c:y val="1.47058823529411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002292633070239E-2"/>
          <c:y val="0.16121777057279604"/>
          <c:w val="0.92557545931758534"/>
          <c:h val="0.6928585765014668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F81BD"/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7"/>
            <c:invertIfNegative val="0"/>
            <c:bubble3D val="0"/>
            <c:spPr>
              <a:solidFill>
                <a:srgbClr val="4F81B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B32-46ED-A917-E4B3D0C0D410}"/>
              </c:ext>
            </c:extLst>
          </c:dPt>
          <c:dPt>
            <c:idx val="8"/>
            <c:invertIfNegative val="0"/>
            <c:bubble3D val="0"/>
            <c:spPr>
              <a:solidFill>
                <a:srgbClr val="4F81B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B32-46ED-A917-E4B3D0C0D410}"/>
              </c:ext>
            </c:extLst>
          </c:dPt>
          <c:dPt>
            <c:idx val="9"/>
            <c:invertIfNegative val="0"/>
            <c:bubble3D val="0"/>
            <c:spPr>
              <a:solidFill>
                <a:srgbClr val="4F81B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B32-46ED-A917-E4B3D0C0D410}"/>
              </c:ext>
            </c:extLst>
          </c:dPt>
          <c:dPt>
            <c:idx val="10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B32-46ED-A917-E4B3D0C0D410}"/>
              </c:ext>
            </c:extLst>
          </c:dPt>
          <c:dPt>
            <c:idx val="11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4B32-46ED-A917-E4B3D0C0D410}"/>
              </c:ext>
            </c:extLst>
          </c:dPt>
          <c:dPt>
            <c:idx val="12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4B32-46ED-A917-E4B3D0C0D410}"/>
              </c:ext>
            </c:extLst>
          </c:dPt>
          <c:dPt>
            <c:idx val="13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4B32-46ED-A917-E4B3D0C0D410}"/>
              </c:ext>
            </c:extLst>
          </c:dPt>
          <c:dPt>
            <c:idx val="14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4B32-46ED-A917-E4B3D0C0D410}"/>
              </c:ext>
            </c:extLst>
          </c:dPt>
          <c:dPt>
            <c:idx val="15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4B32-46ED-A917-E4B3D0C0D410}"/>
              </c:ext>
            </c:extLst>
          </c:dPt>
          <c:dPt>
            <c:idx val="16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4B32-46ED-A917-E4B3D0C0D410}"/>
              </c:ext>
            </c:extLst>
          </c:dPt>
          <c:dPt>
            <c:idx val="17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4B32-46ED-A917-E4B3D0C0D410}"/>
              </c:ext>
            </c:extLst>
          </c:dPt>
          <c:dPt>
            <c:idx val="18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4B32-46ED-A917-E4B3D0C0D410}"/>
              </c:ext>
            </c:extLst>
          </c:dPt>
          <c:dPt>
            <c:idx val="19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4B32-46ED-A917-E4B3D0C0D410}"/>
              </c:ext>
            </c:extLst>
          </c:dPt>
          <c:dPt>
            <c:idx val="20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9A05-4B3D-9238-10D285029AFA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Sheet1!$A$14:$A$33</c:f>
              <c:numCache>
                <c:formatCode>General</c:formatCode>
                <c:ptCount val="2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</c:numCache>
            </c:numRef>
          </c:cat>
          <c:val>
            <c:numRef>
              <c:f>Sheet1!$E$14:$E$33</c:f>
              <c:numCache>
                <c:formatCode>"$"#,##0.00_);[Red]\("$"#,##0.00\)</c:formatCode>
                <c:ptCount val="20"/>
                <c:pt idx="0">
                  <c:v>21.267811999999999</c:v>
                </c:pt>
                <c:pt idx="1">
                  <c:v>20.243998000000001</c:v>
                </c:pt>
                <c:pt idx="2">
                  <c:v>23.237103519999899</c:v>
                </c:pt>
                <c:pt idx="3">
                  <c:v>26.115934079999899</c:v>
                </c:pt>
                <c:pt idx="4">
                  <c:v>28.6993571</c:v>
                </c:pt>
                <c:pt idx="5">
                  <c:v>31.59198001</c:v>
                </c:pt>
                <c:pt idx="6">
                  <c:v>34.525943560000002</c:v>
                </c:pt>
                <c:pt idx="7">
                  <c:v>35.876830179999999</c:v>
                </c:pt>
                <c:pt idx="8">
                  <c:v>9.8077587000000008</c:v>
                </c:pt>
                <c:pt idx="9">
                  <c:v>18.928365679999999</c:v>
                </c:pt>
                <c:pt idx="10">
                  <c:v>28.633042885784196</c:v>
                </c:pt>
                <c:pt idx="11">
                  <c:v>35.873644385359903</c:v>
                </c:pt>
                <c:pt idx="12">
                  <c:v>37.848786728625903</c:v>
                </c:pt>
                <c:pt idx="13">
                  <c:v>39.8310920284353</c:v>
                </c:pt>
                <c:pt idx="14">
                  <c:v>41.938864369509197</c:v>
                </c:pt>
                <c:pt idx="15">
                  <c:v>44.388754423788903</c:v>
                </c:pt>
                <c:pt idx="16">
                  <c:v>46.641308990270097</c:v>
                </c:pt>
                <c:pt idx="17">
                  <c:v>48.845542824327097</c:v>
                </c:pt>
                <c:pt idx="18">
                  <c:v>51.191374454278098</c:v>
                </c:pt>
                <c:pt idx="19">
                  <c:v>53.651282877938897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4B32-46ED-A917-E4B3D0C0D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420317248"/>
        <c:axId val="420317640"/>
      </c:barChart>
      <c:catAx>
        <c:axId val="4203172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low"/>
        <c:spPr>
          <a:ln>
            <a:solidFill>
              <a:sysClr val="window" lastClr="FFFFFF">
                <a:lumMod val="50000"/>
              </a:sysClr>
            </a:solidFill>
          </a:ln>
        </c:spPr>
        <c:txPr>
          <a:bodyPr rot="-5400000" anchor="ctr" anchorCtr="0"/>
          <a:lstStyle/>
          <a:p>
            <a:pPr>
              <a:defRPr sz="1600" b="1"/>
            </a:pPr>
            <a:endParaRPr lang="en-US"/>
          </a:p>
        </c:txPr>
        <c:crossAx val="4203176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0317640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tx1"/>
                </a:solidFill>
              </a:defRPr>
            </a:pPr>
            <a:endParaRPr lang="en-US"/>
          </a:p>
        </c:txPr>
        <c:crossAx val="420317248"/>
        <c:crossesAt val="1"/>
        <c:crossBetween val="between"/>
      </c:valAx>
      <c:spPr>
        <a:ln>
          <a:solidFill>
            <a:sysClr val="window" lastClr="FFFFFF">
              <a:lumMod val="50000"/>
            </a:sysClr>
          </a:solidFill>
        </a:ln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Hires</a:t>
            </a:r>
            <a:r>
              <a:rPr lang="en-US" sz="2000" baseline="0" dirty="0"/>
              <a:t> and Separations</a:t>
            </a:r>
          </a:p>
          <a:p>
            <a:pPr>
              <a:defRPr/>
            </a:pPr>
            <a:r>
              <a:rPr lang="en-US" baseline="0" dirty="0"/>
              <a:t>Job Openings and Labor Turnover Survey, SA (in thousands); January 2008-Present</a:t>
            </a:r>
          </a:p>
          <a:p>
            <a:pPr>
              <a:defRPr/>
            </a:pPr>
            <a:r>
              <a:rPr lang="en-US" baseline="0" dirty="0"/>
              <a:t>Source: BLS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2"/>
          <c:order val="2"/>
          <c:tx>
            <c:strRef>
              <c:f>'Sheet2 (2)'!$D$2</c:f>
              <c:strCache>
                <c:ptCount val="1"/>
                <c:pt idx="0">
                  <c:v>Quits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>
                  <a:alpha val="89000"/>
                </a:schemeClr>
              </a:solidFill>
            </a:ln>
          </c:spPr>
          <c:invertIfNegative val="0"/>
          <c:cat>
            <c:numRef>
              <c:f>'Sheet2 (2)'!$A$3:$A$209</c:f>
              <c:numCache>
                <c:formatCode>mmm\-yy</c:formatCode>
                <c:ptCount val="207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43497</c:v>
                </c:pt>
                <c:pt idx="170">
                  <c:v>43525</c:v>
                </c:pt>
                <c:pt idx="171">
                  <c:v>43556</c:v>
                </c:pt>
                <c:pt idx="172">
                  <c:v>43586</c:v>
                </c:pt>
                <c:pt idx="173">
                  <c:v>43617</c:v>
                </c:pt>
                <c:pt idx="174">
                  <c:v>43647</c:v>
                </c:pt>
                <c:pt idx="175">
                  <c:v>43678</c:v>
                </c:pt>
                <c:pt idx="176">
                  <c:v>43709</c:v>
                </c:pt>
                <c:pt idx="177">
                  <c:v>43739</c:v>
                </c:pt>
                <c:pt idx="178">
                  <c:v>43770</c:v>
                </c:pt>
                <c:pt idx="179">
                  <c:v>43800</c:v>
                </c:pt>
                <c:pt idx="180">
                  <c:v>43831</c:v>
                </c:pt>
                <c:pt idx="181">
                  <c:v>43862</c:v>
                </c:pt>
                <c:pt idx="182">
                  <c:v>43891</c:v>
                </c:pt>
                <c:pt idx="183">
                  <c:v>43922</c:v>
                </c:pt>
                <c:pt idx="184">
                  <c:v>43952</c:v>
                </c:pt>
                <c:pt idx="185">
                  <c:v>43983</c:v>
                </c:pt>
                <c:pt idx="186">
                  <c:v>44013</c:v>
                </c:pt>
                <c:pt idx="187">
                  <c:v>44044</c:v>
                </c:pt>
                <c:pt idx="188">
                  <c:v>44075</c:v>
                </c:pt>
                <c:pt idx="189">
                  <c:v>44105</c:v>
                </c:pt>
                <c:pt idx="190">
                  <c:v>44136</c:v>
                </c:pt>
                <c:pt idx="191">
                  <c:v>44166</c:v>
                </c:pt>
                <c:pt idx="192">
                  <c:v>44197</c:v>
                </c:pt>
                <c:pt idx="193">
                  <c:v>44228</c:v>
                </c:pt>
                <c:pt idx="194">
                  <c:v>44256</c:v>
                </c:pt>
                <c:pt idx="195">
                  <c:v>44287</c:v>
                </c:pt>
                <c:pt idx="196">
                  <c:v>44317</c:v>
                </c:pt>
                <c:pt idx="197">
                  <c:v>44348</c:v>
                </c:pt>
                <c:pt idx="198">
                  <c:v>44378</c:v>
                </c:pt>
                <c:pt idx="199">
                  <c:v>44409</c:v>
                </c:pt>
                <c:pt idx="200">
                  <c:v>44440</c:v>
                </c:pt>
                <c:pt idx="201">
                  <c:v>44470</c:v>
                </c:pt>
                <c:pt idx="202">
                  <c:v>44501</c:v>
                </c:pt>
                <c:pt idx="203">
                  <c:v>44531</c:v>
                </c:pt>
                <c:pt idx="204">
                  <c:v>44562</c:v>
                </c:pt>
                <c:pt idx="205">
                  <c:v>44593</c:v>
                </c:pt>
                <c:pt idx="206">
                  <c:v>44621</c:v>
                </c:pt>
              </c:numCache>
            </c:numRef>
          </c:cat>
          <c:val>
            <c:numRef>
              <c:f>'Sheet2 (2)'!$D$39:$D$210</c:f>
              <c:numCache>
                <c:formatCode>General</c:formatCode>
                <c:ptCount val="172"/>
                <c:pt idx="0">
                  <c:v>2847</c:v>
                </c:pt>
                <c:pt idx="1">
                  <c:v>2881</c:v>
                </c:pt>
                <c:pt idx="2">
                  <c:v>2661</c:v>
                </c:pt>
                <c:pt idx="3">
                  <c:v>2837</c:v>
                </c:pt>
                <c:pt idx="4">
                  <c:v>2607</c:v>
                </c:pt>
                <c:pt idx="5">
                  <c:v>2595</c:v>
                </c:pt>
                <c:pt idx="6">
                  <c:v>2489</c:v>
                </c:pt>
                <c:pt idx="7">
                  <c:v>2445</c:v>
                </c:pt>
                <c:pt idx="8">
                  <c:v>2468</c:v>
                </c:pt>
                <c:pt idx="9">
                  <c:v>2347</c:v>
                </c:pt>
                <c:pt idx="10">
                  <c:v>2157</c:v>
                </c:pt>
                <c:pt idx="11">
                  <c:v>2084</c:v>
                </c:pt>
                <c:pt idx="12">
                  <c:v>1976</c:v>
                </c:pt>
                <c:pt idx="13">
                  <c:v>1952</c:v>
                </c:pt>
                <c:pt idx="14">
                  <c:v>1834</c:v>
                </c:pt>
                <c:pt idx="15">
                  <c:v>1712</c:v>
                </c:pt>
                <c:pt idx="16">
                  <c:v>1683</c:v>
                </c:pt>
                <c:pt idx="17">
                  <c:v>1685</c:v>
                </c:pt>
                <c:pt idx="18">
                  <c:v>1685</c:v>
                </c:pt>
                <c:pt idx="19">
                  <c:v>1555</c:v>
                </c:pt>
                <c:pt idx="20">
                  <c:v>1627</c:v>
                </c:pt>
                <c:pt idx="21">
                  <c:v>1660</c:v>
                </c:pt>
                <c:pt idx="22">
                  <c:v>1810</c:v>
                </c:pt>
                <c:pt idx="23">
                  <c:v>1766</c:v>
                </c:pt>
                <c:pt idx="24">
                  <c:v>1742</c:v>
                </c:pt>
                <c:pt idx="25">
                  <c:v>1844</c:v>
                </c:pt>
                <c:pt idx="26">
                  <c:v>1856</c:v>
                </c:pt>
                <c:pt idx="27">
                  <c:v>1897</c:v>
                </c:pt>
                <c:pt idx="28">
                  <c:v>1813</c:v>
                </c:pt>
                <c:pt idx="29">
                  <c:v>1911</c:v>
                </c:pt>
                <c:pt idx="30">
                  <c:v>1785</c:v>
                </c:pt>
                <c:pt idx="31">
                  <c:v>1842</c:v>
                </c:pt>
                <c:pt idx="32">
                  <c:v>1895</c:v>
                </c:pt>
                <c:pt idx="33">
                  <c:v>1846</c:v>
                </c:pt>
                <c:pt idx="34">
                  <c:v>1887</c:v>
                </c:pt>
                <c:pt idx="35">
                  <c:v>1977</c:v>
                </c:pt>
                <c:pt idx="36">
                  <c:v>1832</c:v>
                </c:pt>
                <c:pt idx="37">
                  <c:v>1958</c:v>
                </c:pt>
                <c:pt idx="38">
                  <c:v>2033</c:v>
                </c:pt>
                <c:pt idx="39">
                  <c:v>1882</c:v>
                </c:pt>
                <c:pt idx="40">
                  <c:v>1965</c:v>
                </c:pt>
                <c:pt idx="41">
                  <c:v>1923</c:v>
                </c:pt>
                <c:pt idx="42">
                  <c:v>1986</c:v>
                </c:pt>
                <c:pt idx="43">
                  <c:v>2031</c:v>
                </c:pt>
                <c:pt idx="44">
                  <c:v>2041</c:v>
                </c:pt>
                <c:pt idx="45">
                  <c:v>1997</c:v>
                </c:pt>
                <c:pt idx="46">
                  <c:v>2039</c:v>
                </c:pt>
                <c:pt idx="47">
                  <c:v>1981</c:v>
                </c:pt>
                <c:pt idx="48">
                  <c:v>2030</c:v>
                </c:pt>
                <c:pt idx="49">
                  <c:v>2130</c:v>
                </c:pt>
                <c:pt idx="50">
                  <c:v>2167</c:v>
                </c:pt>
                <c:pt idx="51">
                  <c:v>2134</c:v>
                </c:pt>
                <c:pt idx="52">
                  <c:v>2138</c:v>
                </c:pt>
                <c:pt idx="53">
                  <c:v>2152</c:v>
                </c:pt>
                <c:pt idx="54">
                  <c:v>2072</c:v>
                </c:pt>
                <c:pt idx="55">
                  <c:v>2069</c:v>
                </c:pt>
                <c:pt idx="56">
                  <c:v>1950</c:v>
                </c:pt>
                <c:pt idx="57">
                  <c:v>2035</c:v>
                </c:pt>
                <c:pt idx="58">
                  <c:v>2078</c:v>
                </c:pt>
                <c:pt idx="59">
                  <c:v>2051</c:v>
                </c:pt>
                <c:pt idx="60">
                  <c:v>2280</c:v>
                </c:pt>
                <c:pt idx="61">
                  <c:v>2298</c:v>
                </c:pt>
                <c:pt idx="62">
                  <c:v>2124</c:v>
                </c:pt>
                <c:pt idx="63">
                  <c:v>2296</c:v>
                </c:pt>
                <c:pt idx="64">
                  <c:v>2234</c:v>
                </c:pt>
                <c:pt idx="65">
                  <c:v>2203</c:v>
                </c:pt>
                <c:pt idx="66">
                  <c:v>2363</c:v>
                </c:pt>
                <c:pt idx="67">
                  <c:v>2316</c:v>
                </c:pt>
                <c:pt idx="68">
                  <c:v>2302</c:v>
                </c:pt>
                <c:pt idx="69">
                  <c:v>2372</c:v>
                </c:pt>
                <c:pt idx="70">
                  <c:v>2391</c:v>
                </c:pt>
                <c:pt idx="71">
                  <c:v>2287</c:v>
                </c:pt>
                <c:pt idx="72">
                  <c:v>2311</c:v>
                </c:pt>
                <c:pt idx="73">
                  <c:v>2411</c:v>
                </c:pt>
                <c:pt idx="74">
                  <c:v>2449</c:v>
                </c:pt>
                <c:pt idx="75">
                  <c:v>2474</c:v>
                </c:pt>
                <c:pt idx="76">
                  <c:v>2483</c:v>
                </c:pt>
                <c:pt idx="77">
                  <c:v>2507</c:v>
                </c:pt>
                <c:pt idx="78">
                  <c:v>2633</c:v>
                </c:pt>
                <c:pt idx="79">
                  <c:v>2549</c:v>
                </c:pt>
                <c:pt idx="80">
                  <c:v>2732</c:v>
                </c:pt>
                <c:pt idx="81">
                  <c:v>2718</c:v>
                </c:pt>
                <c:pt idx="82">
                  <c:v>2600</c:v>
                </c:pt>
                <c:pt idx="83">
                  <c:v>2552</c:v>
                </c:pt>
                <c:pt idx="84">
                  <c:v>2764</c:v>
                </c:pt>
                <c:pt idx="85">
                  <c:v>2741</c:v>
                </c:pt>
                <c:pt idx="86">
                  <c:v>2754</c:v>
                </c:pt>
                <c:pt idx="87">
                  <c:v>2705</c:v>
                </c:pt>
                <c:pt idx="88">
                  <c:v>2743</c:v>
                </c:pt>
                <c:pt idx="89">
                  <c:v>2756</c:v>
                </c:pt>
                <c:pt idx="90">
                  <c:v>2764</c:v>
                </c:pt>
                <c:pt idx="91">
                  <c:v>2879</c:v>
                </c:pt>
                <c:pt idx="92">
                  <c:v>2778</c:v>
                </c:pt>
                <c:pt idx="93">
                  <c:v>2810</c:v>
                </c:pt>
                <c:pt idx="94">
                  <c:v>2897</c:v>
                </c:pt>
                <c:pt idx="95">
                  <c:v>3056</c:v>
                </c:pt>
                <c:pt idx="96">
                  <c:v>2875</c:v>
                </c:pt>
                <c:pt idx="97">
                  <c:v>2994</c:v>
                </c:pt>
                <c:pt idx="98">
                  <c:v>2917</c:v>
                </c:pt>
                <c:pt idx="99">
                  <c:v>2955</c:v>
                </c:pt>
                <c:pt idx="100">
                  <c:v>3009</c:v>
                </c:pt>
                <c:pt idx="101">
                  <c:v>3018</c:v>
                </c:pt>
                <c:pt idx="102">
                  <c:v>2967</c:v>
                </c:pt>
                <c:pt idx="103">
                  <c:v>2998</c:v>
                </c:pt>
                <c:pt idx="104">
                  <c:v>3047</c:v>
                </c:pt>
                <c:pt idx="105">
                  <c:v>3074</c:v>
                </c:pt>
                <c:pt idx="106">
                  <c:v>3026</c:v>
                </c:pt>
                <c:pt idx="107">
                  <c:v>2989</c:v>
                </c:pt>
                <c:pt idx="108">
                  <c:v>3188</c:v>
                </c:pt>
                <c:pt idx="109">
                  <c:v>3089</c:v>
                </c:pt>
                <c:pt idx="110">
                  <c:v>3150</c:v>
                </c:pt>
                <c:pt idx="111">
                  <c:v>3028</c:v>
                </c:pt>
                <c:pt idx="112">
                  <c:v>3111</c:v>
                </c:pt>
                <c:pt idx="113">
                  <c:v>3154</c:v>
                </c:pt>
                <c:pt idx="114">
                  <c:v>3097</c:v>
                </c:pt>
                <c:pt idx="115">
                  <c:v>3103</c:v>
                </c:pt>
                <c:pt idx="116">
                  <c:v>3190</c:v>
                </c:pt>
                <c:pt idx="117">
                  <c:v>3219</c:v>
                </c:pt>
                <c:pt idx="118">
                  <c:v>3186</c:v>
                </c:pt>
                <c:pt idx="119">
                  <c:v>3222</c:v>
                </c:pt>
                <c:pt idx="120">
                  <c:v>3060</c:v>
                </c:pt>
                <c:pt idx="121">
                  <c:v>3195</c:v>
                </c:pt>
                <c:pt idx="122">
                  <c:v>3309</c:v>
                </c:pt>
                <c:pt idx="123">
                  <c:v>3364</c:v>
                </c:pt>
                <c:pt idx="124">
                  <c:v>3384</c:v>
                </c:pt>
                <c:pt idx="125">
                  <c:v>3381</c:v>
                </c:pt>
                <c:pt idx="126">
                  <c:v>3437</c:v>
                </c:pt>
                <c:pt idx="127">
                  <c:v>3431</c:v>
                </c:pt>
                <c:pt idx="128">
                  <c:v>3414</c:v>
                </c:pt>
                <c:pt idx="129">
                  <c:v>3487</c:v>
                </c:pt>
                <c:pt idx="130">
                  <c:v>3502</c:v>
                </c:pt>
                <c:pt idx="131">
                  <c:v>3407</c:v>
                </c:pt>
                <c:pt idx="132">
                  <c:v>3545</c:v>
                </c:pt>
                <c:pt idx="133">
                  <c:v>3558</c:v>
                </c:pt>
                <c:pt idx="134">
                  <c:v>3527</c:v>
                </c:pt>
                <c:pt idx="135">
                  <c:v>3491</c:v>
                </c:pt>
                <c:pt idx="136">
                  <c:v>3468</c:v>
                </c:pt>
                <c:pt idx="137">
                  <c:v>3486</c:v>
                </c:pt>
                <c:pt idx="138">
                  <c:v>3624</c:v>
                </c:pt>
                <c:pt idx="139">
                  <c:v>3557</c:v>
                </c:pt>
                <c:pt idx="140">
                  <c:v>3452</c:v>
                </c:pt>
                <c:pt idx="141">
                  <c:v>3453</c:v>
                </c:pt>
                <c:pt idx="142">
                  <c:v>3530</c:v>
                </c:pt>
                <c:pt idx="143">
                  <c:v>3516</c:v>
                </c:pt>
                <c:pt idx="144">
                  <c:v>3578</c:v>
                </c:pt>
                <c:pt idx="145">
                  <c:v>3445</c:v>
                </c:pt>
                <c:pt idx="146">
                  <c:v>2951</c:v>
                </c:pt>
                <c:pt idx="147">
                  <c:v>2038</c:v>
                </c:pt>
                <c:pt idx="148">
                  <c:v>2244</c:v>
                </c:pt>
                <c:pt idx="149">
                  <c:v>2580</c:v>
                </c:pt>
                <c:pt idx="150">
                  <c:v>2973</c:v>
                </c:pt>
                <c:pt idx="151">
                  <c:v>2901</c:v>
                </c:pt>
                <c:pt idx="152">
                  <c:v>3158</c:v>
                </c:pt>
                <c:pt idx="153">
                  <c:v>3297</c:v>
                </c:pt>
                <c:pt idx="154">
                  <c:v>3258</c:v>
                </c:pt>
                <c:pt idx="155">
                  <c:v>3368</c:v>
                </c:pt>
                <c:pt idx="156">
                  <c:v>3311</c:v>
                </c:pt>
                <c:pt idx="157">
                  <c:v>3439</c:v>
                </c:pt>
                <c:pt idx="158">
                  <c:v>3695</c:v>
                </c:pt>
                <c:pt idx="159">
                  <c:v>4015</c:v>
                </c:pt>
                <c:pt idx="160">
                  <c:v>3838</c:v>
                </c:pt>
                <c:pt idx="161">
                  <c:v>4035</c:v>
                </c:pt>
                <c:pt idx="162">
                  <c:v>4088</c:v>
                </c:pt>
                <c:pt idx="163">
                  <c:v>4126</c:v>
                </c:pt>
                <c:pt idx="164">
                  <c:v>4253</c:v>
                </c:pt>
                <c:pt idx="165">
                  <c:v>4132</c:v>
                </c:pt>
                <c:pt idx="166">
                  <c:v>4510</c:v>
                </c:pt>
                <c:pt idx="167">
                  <c:v>4403</c:v>
                </c:pt>
                <c:pt idx="168">
                  <c:v>4258</c:v>
                </c:pt>
                <c:pt idx="169">
                  <c:v>4384</c:v>
                </c:pt>
                <c:pt idx="170">
                  <c:v>4449</c:v>
                </c:pt>
                <c:pt idx="171">
                  <c:v>4424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C3-4DAE-BC4C-99C637A52903}"/>
            </c:ext>
          </c:extLst>
        </c:ser>
        <c:ser>
          <c:idx val="3"/>
          <c:order val="3"/>
          <c:tx>
            <c:strRef>
              <c:f>'Sheet2 (2)'!$E$2</c:f>
              <c:strCache>
                <c:ptCount val="1"/>
                <c:pt idx="0">
                  <c:v>Layoffs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'Sheet2 (2)'!$A$3:$A$209</c:f>
              <c:numCache>
                <c:formatCode>mmm\-yy</c:formatCode>
                <c:ptCount val="207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43497</c:v>
                </c:pt>
                <c:pt idx="170">
                  <c:v>43525</c:v>
                </c:pt>
                <c:pt idx="171">
                  <c:v>43556</c:v>
                </c:pt>
                <c:pt idx="172">
                  <c:v>43586</c:v>
                </c:pt>
                <c:pt idx="173">
                  <c:v>43617</c:v>
                </c:pt>
                <c:pt idx="174">
                  <c:v>43647</c:v>
                </c:pt>
                <c:pt idx="175">
                  <c:v>43678</c:v>
                </c:pt>
                <c:pt idx="176">
                  <c:v>43709</c:v>
                </c:pt>
                <c:pt idx="177">
                  <c:v>43739</c:v>
                </c:pt>
                <c:pt idx="178">
                  <c:v>43770</c:v>
                </c:pt>
                <c:pt idx="179">
                  <c:v>43800</c:v>
                </c:pt>
                <c:pt idx="180">
                  <c:v>43831</c:v>
                </c:pt>
                <c:pt idx="181">
                  <c:v>43862</c:v>
                </c:pt>
                <c:pt idx="182">
                  <c:v>43891</c:v>
                </c:pt>
                <c:pt idx="183">
                  <c:v>43922</c:v>
                </c:pt>
                <c:pt idx="184">
                  <c:v>43952</c:v>
                </c:pt>
                <c:pt idx="185">
                  <c:v>43983</c:v>
                </c:pt>
                <c:pt idx="186">
                  <c:v>44013</c:v>
                </c:pt>
                <c:pt idx="187">
                  <c:v>44044</c:v>
                </c:pt>
                <c:pt idx="188">
                  <c:v>44075</c:v>
                </c:pt>
                <c:pt idx="189">
                  <c:v>44105</c:v>
                </c:pt>
                <c:pt idx="190">
                  <c:v>44136</c:v>
                </c:pt>
                <c:pt idx="191">
                  <c:v>44166</c:v>
                </c:pt>
                <c:pt idx="192">
                  <c:v>44197</c:v>
                </c:pt>
                <c:pt idx="193">
                  <c:v>44228</c:v>
                </c:pt>
                <c:pt idx="194">
                  <c:v>44256</c:v>
                </c:pt>
                <c:pt idx="195">
                  <c:v>44287</c:v>
                </c:pt>
                <c:pt idx="196">
                  <c:v>44317</c:v>
                </c:pt>
                <c:pt idx="197">
                  <c:v>44348</c:v>
                </c:pt>
                <c:pt idx="198">
                  <c:v>44378</c:v>
                </c:pt>
                <c:pt idx="199">
                  <c:v>44409</c:v>
                </c:pt>
                <c:pt idx="200">
                  <c:v>44440</c:v>
                </c:pt>
                <c:pt idx="201">
                  <c:v>44470</c:v>
                </c:pt>
                <c:pt idx="202">
                  <c:v>44501</c:v>
                </c:pt>
                <c:pt idx="203">
                  <c:v>44531</c:v>
                </c:pt>
                <c:pt idx="204">
                  <c:v>44562</c:v>
                </c:pt>
                <c:pt idx="205">
                  <c:v>44593</c:v>
                </c:pt>
                <c:pt idx="206">
                  <c:v>44621</c:v>
                </c:pt>
              </c:numCache>
            </c:numRef>
          </c:cat>
          <c:val>
            <c:numRef>
              <c:f>'Sheet2 (2)'!$E$39:$E$210</c:f>
              <c:numCache>
                <c:formatCode>General</c:formatCode>
                <c:ptCount val="172"/>
                <c:pt idx="0">
                  <c:v>1989</c:v>
                </c:pt>
                <c:pt idx="1">
                  <c:v>1995</c:v>
                </c:pt>
                <c:pt idx="2">
                  <c:v>1918</c:v>
                </c:pt>
                <c:pt idx="3">
                  <c:v>1958</c:v>
                </c:pt>
                <c:pt idx="4">
                  <c:v>1950</c:v>
                </c:pt>
                <c:pt idx="5">
                  <c:v>2172</c:v>
                </c:pt>
                <c:pt idx="6">
                  <c:v>2071</c:v>
                </c:pt>
                <c:pt idx="7">
                  <c:v>2190</c:v>
                </c:pt>
                <c:pt idx="8">
                  <c:v>2088</c:v>
                </c:pt>
                <c:pt idx="9">
                  <c:v>2250</c:v>
                </c:pt>
                <c:pt idx="10">
                  <c:v>2290</c:v>
                </c:pt>
                <c:pt idx="11">
                  <c:v>2482</c:v>
                </c:pt>
                <c:pt idx="12">
                  <c:v>2581</c:v>
                </c:pt>
                <c:pt idx="13">
                  <c:v>2599</c:v>
                </c:pt>
                <c:pt idx="14">
                  <c:v>2575</c:v>
                </c:pt>
                <c:pt idx="15">
                  <c:v>2654</c:v>
                </c:pt>
                <c:pt idx="16">
                  <c:v>2231</c:v>
                </c:pt>
                <c:pt idx="17">
                  <c:v>2261</c:v>
                </c:pt>
                <c:pt idx="18">
                  <c:v>2267</c:v>
                </c:pt>
                <c:pt idx="19">
                  <c:v>2119</c:v>
                </c:pt>
                <c:pt idx="20">
                  <c:v>2195</c:v>
                </c:pt>
                <c:pt idx="21">
                  <c:v>2028</c:v>
                </c:pt>
                <c:pt idx="22">
                  <c:v>1913</c:v>
                </c:pt>
                <c:pt idx="23">
                  <c:v>2033</c:v>
                </c:pt>
                <c:pt idx="24">
                  <c:v>1880</c:v>
                </c:pt>
                <c:pt idx="25">
                  <c:v>1825</c:v>
                </c:pt>
                <c:pt idx="26">
                  <c:v>1924</c:v>
                </c:pt>
                <c:pt idx="27">
                  <c:v>1749</c:v>
                </c:pt>
                <c:pt idx="28">
                  <c:v>1762</c:v>
                </c:pt>
                <c:pt idx="29">
                  <c:v>2075</c:v>
                </c:pt>
                <c:pt idx="30">
                  <c:v>2166</c:v>
                </c:pt>
                <c:pt idx="31">
                  <c:v>1890</c:v>
                </c:pt>
                <c:pt idx="32">
                  <c:v>1832</c:v>
                </c:pt>
                <c:pt idx="33">
                  <c:v>1745</c:v>
                </c:pt>
                <c:pt idx="34">
                  <c:v>1849</c:v>
                </c:pt>
                <c:pt idx="35">
                  <c:v>1854</c:v>
                </c:pt>
                <c:pt idx="36">
                  <c:v>1827</c:v>
                </c:pt>
                <c:pt idx="37">
                  <c:v>1755</c:v>
                </c:pt>
                <c:pt idx="38">
                  <c:v>1794</c:v>
                </c:pt>
                <c:pt idx="39">
                  <c:v>1792</c:v>
                </c:pt>
                <c:pt idx="40">
                  <c:v>1904</c:v>
                </c:pt>
                <c:pt idx="41">
                  <c:v>1942</c:v>
                </c:pt>
                <c:pt idx="42">
                  <c:v>1845</c:v>
                </c:pt>
                <c:pt idx="43">
                  <c:v>1845</c:v>
                </c:pt>
                <c:pt idx="44">
                  <c:v>1872</c:v>
                </c:pt>
                <c:pt idx="45">
                  <c:v>1794</c:v>
                </c:pt>
                <c:pt idx="46">
                  <c:v>1912</c:v>
                </c:pt>
                <c:pt idx="47">
                  <c:v>1801</c:v>
                </c:pt>
                <c:pt idx="48">
                  <c:v>1797</c:v>
                </c:pt>
                <c:pt idx="49">
                  <c:v>1903</c:v>
                </c:pt>
                <c:pt idx="50">
                  <c:v>1784</c:v>
                </c:pt>
                <c:pt idx="51">
                  <c:v>1880</c:v>
                </c:pt>
                <c:pt idx="52">
                  <c:v>1969</c:v>
                </c:pt>
                <c:pt idx="53">
                  <c:v>1892</c:v>
                </c:pt>
                <c:pt idx="54">
                  <c:v>1722</c:v>
                </c:pt>
                <c:pt idx="55">
                  <c:v>1894</c:v>
                </c:pt>
                <c:pt idx="56">
                  <c:v>1805</c:v>
                </c:pt>
                <c:pt idx="57">
                  <c:v>1891</c:v>
                </c:pt>
                <c:pt idx="58">
                  <c:v>1921</c:v>
                </c:pt>
                <c:pt idx="59">
                  <c:v>1700</c:v>
                </c:pt>
                <c:pt idx="60">
                  <c:v>1678</c:v>
                </c:pt>
                <c:pt idx="61">
                  <c:v>1664</c:v>
                </c:pt>
                <c:pt idx="62">
                  <c:v>1787</c:v>
                </c:pt>
                <c:pt idx="63">
                  <c:v>1793</c:v>
                </c:pt>
                <c:pt idx="64">
                  <c:v>1836</c:v>
                </c:pt>
                <c:pt idx="65">
                  <c:v>1761</c:v>
                </c:pt>
                <c:pt idx="66">
                  <c:v>1713</c:v>
                </c:pt>
                <c:pt idx="67">
                  <c:v>1816</c:v>
                </c:pt>
                <c:pt idx="68">
                  <c:v>1892</c:v>
                </c:pt>
                <c:pt idx="69">
                  <c:v>1675</c:v>
                </c:pt>
                <c:pt idx="70">
                  <c:v>1630</c:v>
                </c:pt>
                <c:pt idx="71">
                  <c:v>1770</c:v>
                </c:pt>
                <c:pt idx="72">
                  <c:v>1806</c:v>
                </c:pt>
                <c:pt idx="73">
                  <c:v>1767</c:v>
                </c:pt>
                <c:pt idx="74">
                  <c:v>1703</c:v>
                </c:pt>
                <c:pt idx="75">
                  <c:v>1764</c:v>
                </c:pt>
                <c:pt idx="76">
                  <c:v>1710</c:v>
                </c:pt>
                <c:pt idx="77">
                  <c:v>1761</c:v>
                </c:pt>
                <c:pt idx="78">
                  <c:v>1781</c:v>
                </c:pt>
                <c:pt idx="79">
                  <c:v>1699</c:v>
                </c:pt>
                <c:pt idx="80">
                  <c:v>1718</c:v>
                </c:pt>
                <c:pt idx="81">
                  <c:v>1835</c:v>
                </c:pt>
                <c:pt idx="82">
                  <c:v>1726</c:v>
                </c:pt>
                <c:pt idx="83">
                  <c:v>1857</c:v>
                </c:pt>
                <c:pt idx="84">
                  <c:v>1789</c:v>
                </c:pt>
                <c:pt idx="85">
                  <c:v>1757</c:v>
                </c:pt>
                <c:pt idx="86">
                  <c:v>1973</c:v>
                </c:pt>
                <c:pt idx="87">
                  <c:v>1856</c:v>
                </c:pt>
                <c:pt idx="88">
                  <c:v>1711</c:v>
                </c:pt>
                <c:pt idx="89">
                  <c:v>1821</c:v>
                </c:pt>
                <c:pt idx="90">
                  <c:v>1703</c:v>
                </c:pt>
                <c:pt idx="91">
                  <c:v>1773</c:v>
                </c:pt>
                <c:pt idx="92">
                  <c:v>1964</c:v>
                </c:pt>
                <c:pt idx="93">
                  <c:v>1845</c:v>
                </c:pt>
                <c:pt idx="94">
                  <c:v>1779</c:v>
                </c:pt>
                <c:pt idx="95">
                  <c:v>1803</c:v>
                </c:pt>
                <c:pt idx="96">
                  <c:v>1805</c:v>
                </c:pt>
                <c:pt idx="97">
                  <c:v>1894</c:v>
                </c:pt>
                <c:pt idx="98">
                  <c:v>1850</c:v>
                </c:pt>
                <c:pt idx="99">
                  <c:v>1771</c:v>
                </c:pt>
                <c:pt idx="100">
                  <c:v>1825</c:v>
                </c:pt>
                <c:pt idx="101">
                  <c:v>1750</c:v>
                </c:pt>
                <c:pt idx="102">
                  <c:v>1759</c:v>
                </c:pt>
                <c:pt idx="103">
                  <c:v>1860</c:v>
                </c:pt>
                <c:pt idx="104">
                  <c:v>1588</c:v>
                </c:pt>
                <c:pt idx="105">
                  <c:v>1664</c:v>
                </c:pt>
                <c:pt idx="106">
                  <c:v>1751</c:v>
                </c:pt>
                <c:pt idx="107">
                  <c:v>1708</c:v>
                </c:pt>
                <c:pt idx="108">
                  <c:v>1745</c:v>
                </c:pt>
                <c:pt idx="109">
                  <c:v>1711</c:v>
                </c:pt>
                <c:pt idx="110">
                  <c:v>1762</c:v>
                </c:pt>
                <c:pt idx="111">
                  <c:v>1710</c:v>
                </c:pt>
                <c:pt idx="112">
                  <c:v>1794</c:v>
                </c:pt>
                <c:pt idx="113">
                  <c:v>1970</c:v>
                </c:pt>
                <c:pt idx="114">
                  <c:v>1910</c:v>
                </c:pt>
                <c:pt idx="115">
                  <c:v>1868</c:v>
                </c:pt>
                <c:pt idx="116">
                  <c:v>1787</c:v>
                </c:pt>
                <c:pt idx="117">
                  <c:v>1837</c:v>
                </c:pt>
                <c:pt idx="118">
                  <c:v>1747</c:v>
                </c:pt>
                <c:pt idx="119">
                  <c:v>1732</c:v>
                </c:pt>
                <c:pt idx="120">
                  <c:v>1953</c:v>
                </c:pt>
                <c:pt idx="121">
                  <c:v>1784</c:v>
                </c:pt>
                <c:pt idx="122">
                  <c:v>1797</c:v>
                </c:pt>
                <c:pt idx="123">
                  <c:v>1734</c:v>
                </c:pt>
                <c:pt idx="124">
                  <c:v>1754</c:v>
                </c:pt>
                <c:pt idx="125">
                  <c:v>1815</c:v>
                </c:pt>
                <c:pt idx="126">
                  <c:v>1813</c:v>
                </c:pt>
                <c:pt idx="127">
                  <c:v>1790</c:v>
                </c:pt>
                <c:pt idx="128">
                  <c:v>1772</c:v>
                </c:pt>
                <c:pt idx="129">
                  <c:v>1828</c:v>
                </c:pt>
                <c:pt idx="130">
                  <c:v>1933</c:v>
                </c:pt>
                <c:pt idx="131">
                  <c:v>1831</c:v>
                </c:pt>
                <c:pt idx="132">
                  <c:v>1735</c:v>
                </c:pt>
                <c:pt idx="133">
                  <c:v>1789</c:v>
                </c:pt>
                <c:pt idx="134">
                  <c:v>1702</c:v>
                </c:pt>
                <c:pt idx="135">
                  <c:v>1967</c:v>
                </c:pt>
                <c:pt idx="136">
                  <c:v>1753</c:v>
                </c:pt>
                <c:pt idx="137">
                  <c:v>1762</c:v>
                </c:pt>
                <c:pt idx="138">
                  <c:v>1844</c:v>
                </c:pt>
                <c:pt idx="139">
                  <c:v>1786</c:v>
                </c:pt>
                <c:pt idx="140">
                  <c:v>1961</c:v>
                </c:pt>
                <c:pt idx="141">
                  <c:v>1819</c:v>
                </c:pt>
                <c:pt idx="142">
                  <c:v>1777</c:v>
                </c:pt>
                <c:pt idx="143">
                  <c:v>1919</c:v>
                </c:pt>
                <c:pt idx="144">
                  <c:v>1821</c:v>
                </c:pt>
                <c:pt idx="145">
                  <c:v>1973</c:v>
                </c:pt>
                <c:pt idx="146">
                  <c:v>13026</c:v>
                </c:pt>
                <c:pt idx="147">
                  <c:v>9191</c:v>
                </c:pt>
                <c:pt idx="148">
                  <c:v>2180</c:v>
                </c:pt>
                <c:pt idx="149">
                  <c:v>2279</c:v>
                </c:pt>
                <c:pt idx="150">
                  <c:v>1850</c:v>
                </c:pt>
                <c:pt idx="151">
                  <c:v>1598</c:v>
                </c:pt>
                <c:pt idx="152">
                  <c:v>1531</c:v>
                </c:pt>
                <c:pt idx="153">
                  <c:v>1687</c:v>
                </c:pt>
                <c:pt idx="154">
                  <c:v>2097</c:v>
                </c:pt>
                <c:pt idx="155">
                  <c:v>1928</c:v>
                </c:pt>
                <c:pt idx="156">
                  <c:v>1582</c:v>
                </c:pt>
                <c:pt idx="157">
                  <c:v>1641</c:v>
                </c:pt>
                <c:pt idx="158">
                  <c:v>1512</c:v>
                </c:pt>
                <c:pt idx="159">
                  <c:v>1384</c:v>
                </c:pt>
                <c:pt idx="160">
                  <c:v>1343</c:v>
                </c:pt>
                <c:pt idx="161">
                  <c:v>1361</c:v>
                </c:pt>
                <c:pt idx="162">
                  <c:v>1440</c:v>
                </c:pt>
                <c:pt idx="163">
                  <c:v>1404</c:v>
                </c:pt>
                <c:pt idx="164">
                  <c:v>1405</c:v>
                </c:pt>
                <c:pt idx="165">
                  <c:v>1342</c:v>
                </c:pt>
                <c:pt idx="166">
                  <c:v>1295</c:v>
                </c:pt>
                <c:pt idx="167">
                  <c:v>1262</c:v>
                </c:pt>
                <c:pt idx="168">
                  <c:v>1403</c:v>
                </c:pt>
                <c:pt idx="169">
                  <c:v>1354</c:v>
                </c:pt>
                <c:pt idx="170">
                  <c:v>1416</c:v>
                </c:pt>
                <c:pt idx="171">
                  <c:v>1246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C3-4DAE-BC4C-99C637A529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88775768"/>
        <c:axId val="189013256"/>
      </c:barChart>
      <c:lineChart>
        <c:grouping val="standard"/>
        <c:varyColors val="0"/>
        <c:ser>
          <c:idx val="0"/>
          <c:order val="0"/>
          <c:tx>
            <c:strRef>
              <c:f>'Sheet2 (2)'!$B$2</c:f>
              <c:strCache>
                <c:ptCount val="1"/>
                <c:pt idx="0">
                  <c:v>Hires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'Sheet2 (2)'!$A$39:$A$210</c:f>
              <c:numCache>
                <c:formatCode>mmm\-yy</c:formatCode>
                <c:ptCount val="172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  <c:pt idx="141">
                  <c:v>43739</c:v>
                </c:pt>
                <c:pt idx="142">
                  <c:v>43770</c:v>
                </c:pt>
                <c:pt idx="143">
                  <c:v>43800</c:v>
                </c:pt>
                <c:pt idx="144">
                  <c:v>43831</c:v>
                </c:pt>
                <c:pt idx="145">
                  <c:v>43862</c:v>
                </c:pt>
                <c:pt idx="146">
                  <c:v>43891</c:v>
                </c:pt>
                <c:pt idx="147">
                  <c:v>43922</c:v>
                </c:pt>
                <c:pt idx="148">
                  <c:v>43952</c:v>
                </c:pt>
                <c:pt idx="149">
                  <c:v>43983</c:v>
                </c:pt>
                <c:pt idx="150">
                  <c:v>44013</c:v>
                </c:pt>
                <c:pt idx="151">
                  <c:v>44044</c:v>
                </c:pt>
                <c:pt idx="152">
                  <c:v>44075</c:v>
                </c:pt>
                <c:pt idx="153">
                  <c:v>44105</c:v>
                </c:pt>
                <c:pt idx="154">
                  <c:v>44136</c:v>
                </c:pt>
                <c:pt idx="155">
                  <c:v>44166</c:v>
                </c:pt>
                <c:pt idx="156">
                  <c:v>44197</c:v>
                </c:pt>
                <c:pt idx="157">
                  <c:v>44228</c:v>
                </c:pt>
                <c:pt idx="158">
                  <c:v>44256</c:v>
                </c:pt>
                <c:pt idx="159">
                  <c:v>44287</c:v>
                </c:pt>
                <c:pt idx="160">
                  <c:v>44317</c:v>
                </c:pt>
                <c:pt idx="161">
                  <c:v>44348</c:v>
                </c:pt>
                <c:pt idx="162">
                  <c:v>44378</c:v>
                </c:pt>
                <c:pt idx="163">
                  <c:v>44409</c:v>
                </c:pt>
                <c:pt idx="164">
                  <c:v>44440</c:v>
                </c:pt>
                <c:pt idx="165">
                  <c:v>44470</c:v>
                </c:pt>
                <c:pt idx="166">
                  <c:v>44501</c:v>
                </c:pt>
                <c:pt idx="167">
                  <c:v>44531</c:v>
                </c:pt>
                <c:pt idx="168">
                  <c:v>44562</c:v>
                </c:pt>
                <c:pt idx="169">
                  <c:v>44593</c:v>
                </c:pt>
                <c:pt idx="170">
                  <c:v>44621</c:v>
                </c:pt>
                <c:pt idx="171">
                  <c:v>44652</c:v>
                </c:pt>
              </c:numCache>
            </c:numRef>
          </c:cat>
          <c:val>
            <c:numRef>
              <c:f>'Sheet2 (2)'!$B$39:$B$210</c:f>
              <c:numCache>
                <c:formatCode>General</c:formatCode>
                <c:ptCount val="172"/>
                <c:pt idx="0">
                  <c:v>5071</c:v>
                </c:pt>
                <c:pt idx="1">
                  <c:v>5077</c:v>
                </c:pt>
                <c:pt idx="2">
                  <c:v>4924</c:v>
                </c:pt>
                <c:pt idx="3">
                  <c:v>4948</c:v>
                </c:pt>
                <c:pt idx="4">
                  <c:v>4691</c:v>
                </c:pt>
                <c:pt idx="5">
                  <c:v>4893</c:v>
                </c:pt>
                <c:pt idx="6">
                  <c:v>4637</c:v>
                </c:pt>
                <c:pt idx="7">
                  <c:v>4682</c:v>
                </c:pt>
                <c:pt idx="8">
                  <c:v>4499</c:v>
                </c:pt>
                <c:pt idx="9">
                  <c:v>4548</c:v>
                </c:pt>
                <c:pt idx="10">
                  <c:v>4104</c:v>
                </c:pt>
                <c:pt idx="11">
                  <c:v>4348</c:v>
                </c:pt>
                <c:pt idx="12">
                  <c:v>4095</c:v>
                </c:pt>
                <c:pt idx="13">
                  <c:v>4061</c:v>
                </c:pt>
                <c:pt idx="14">
                  <c:v>3858</c:v>
                </c:pt>
                <c:pt idx="15">
                  <c:v>3888</c:v>
                </c:pt>
                <c:pt idx="16">
                  <c:v>3758</c:v>
                </c:pt>
                <c:pt idx="17">
                  <c:v>3639</c:v>
                </c:pt>
                <c:pt idx="18">
                  <c:v>3857</c:v>
                </c:pt>
                <c:pt idx="19">
                  <c:v>3810</c:v>
                </c:pt>
                <c:pt idx="20">
                  <c:v>3944</c:v>
                </c:pt>
                <c:pt idx="21">
                  <c:v>3838</c:v>
                </c:pt>
                <c:pt idx="22">
                  <c:v>4024</c:v>
                </c:pt>
                <c:pt idx="23">
                  <c:v>4004</c:v>
                </c:pt>
                <c:pt idx="24">
                  <c:v>3904</c:v>
                </c:pt>
                <c:pt idx="25">
                  <c:v>3864</c:v>
                </c:pt>
                <c:pt idx="26">
                  <c:v>4302</c:v>
                </c:pt>
                <c:pt idx="27">
                  <c:v>4159</c:v>
                </c:pt>
                <c:pt idx="28">
                  <c:v>4420</c:v>
                </c:pt>
                <c:pt idx="29">
                  <c:v>4111</c:v>
                </c:pt>
                <c:pt idx="30">
                  <c:v>4163</c:v>
                </c:pt>
                <c:pt idx="31">
                  <c:v>4046</c:v>
                </c:pt>
                <c:pt idx="32">
                  <c:v>4034</c:v>
                </c:pt>
                <c:pt idx="33">
                  <c:v>4173</c:v>
                </c:pt>
                <c:pt idx="34">
                  <c:v>4182</c:v>
                </c:pt>
                <c:pt idx="35">
                  <c:v>4299</c:v>
                </c:pt>
                <c:pt idx="36">
                  <c:v>4000</c:v>
                </c:pt>
                <c:pt idx="37">
                  <c:v>4231</c:v>
                </c:pt>
                <c:pt idx="38">
                  <c:v>4430</c:v>
                </c:pt>
                <c:pt idx="39">
                  <c:v>4296</c:v>
                </c:pt>
                <c:pt idx="40">
                  <c:v>4261</c:v>
                </c:pt>
                <c:pt idx="41">
                  <c:v>4366</c:v>
                </c:pt>
                <c:pt idx="42">
                  <c:v>4261</c:v>
                </c:pt>
                <c:pt idx="43">
                  <c:v>4298</c:v>
                </c:pt>
                <c:pt idx="44">
                  <c:v>4429</c:v>
                </c:pt>
                <c:pt idx="45">
                  <c:v>4370</c:v>
                </c:pt>
                <c:pt idx="46">
                  <c:v>4365</c:v>
                </c:pt>
                <c:pt idx="47">
                  <c:v>4356</c:v>
                </c:pt>
                <c:pt idx="48">
                  <c:v>4457</c:v>
                </c:pt>
                <c:pt idx="49">
                  <c:v>4560</c:v>
                </c:pt>
                <c:pt idx="50">
                  <c:v>4575</c:v>
                </c:pt>
                <c:pt idx="51">
                  <c:v>4389</c:v>
                </c:pt>
                <c:pt idx="52">
                  <c:v>4533</c:v>
                </c:pt>
                <c:pt idx="53">
                  <c:v>4440</c:v>
                </c:pt>
                <c:pt idx="54">
                  <c:v>4327</c:v>
                </c:pt>
                <c:pt idx="55">
                  <c:v>4450</c:v>
                </c:pt>
                <c:pt idx="56">
                  <c:v>4302</c:v>
                </c:pt>
                <c:pt idx="57">
                  <c:v>4389</c:v>
                </c:pt>
                <c:pt idx="58">
                  <c:v>4489</c:v>
                </c:pt>
                <c:pt idx="59">
                  <c:v>4452</c:v>
                </c:pt>
                <c:pt idx="60">
                  <c:v>4487</c:v>
                </c:pt>
                <c:pt idx="61">
                  <c:v>4571</c:v>
                </c:pt>
                <c:pt idx="62">
                  <c:v>4369</c:v>
                </c:pt>
                <c:pt idx="63">
                  <c:v>4572</c:v>
                </c:pt>
                <c:pt idx="64">
                  <c:v>4663</c:v>
                </c:pt>
                <c:pt idx="65">
                  <c:v>4440</c:v>
                </c:pt>
                <c:pt idx="66">
                  <c:v>4561</c:v>
                </c:pt>
                <c:pt idx="67">
                  <c:v>4730</c:v>
                </c:pt>
                <c:pt idx="68">
                  <c:v>4726</c:v>
                </c:pt>
                <c:pt idx="69">
                  <c:v>4518</c:v>
                </c:pt>
                <c:pt idx="70">
                  <c:v>4622</c:v>
                </c:pt>
                <c:pt idx="71">
                  <c:v>4614</c:v>
                </c:pt>
                <c:pt idx="72">
                  <c:v>4626</c:v>
                </c:pt>
                <c:pt idx="73">
                  <c:v>4696</c:v>
                </c:pt>
                <c:pt idx="74">
                  <c:v>4763</c:v>
                </c:pt>
                <c:pt idx="75">
                  <c:v>4880</c:v>
                </c:pt>
                <c:pt idx="76">
                  <c:v>4808</c:v>
                </c:pt>
                <c:pt idx="77">
                  <c:v>4925</c:v>
                </c:pt>
                <c:pt idx="78">
                  <c:v>5008</c:v>
                </c:pt>
                <c:pt idx="79">
                  <c:v>4810</c:v>
                </c:pt>
                <c:pt idx="80">
                  <c:v>5149</c:v>
                </c:pt>
                <c:pt idx="81">
                  <c:v>5111</c:v>
                </c:pt>
                <c:pt idx="82">
                  <c:v>4978</c:v>
                </c:pt>
                <c:pt idx="83">
                  <c:v>5192</c:v>
                </c:pt>
                <c:pt idx="84">
                  <c:v>5061</c:v>
                </c:pt>
                <c:pt idx="85">
                  <c:v>5127</c:v>
                </c:pt>
                <c:pt idx="86">
                  <c:v>5126</c:v>
                </c:pt>
                <c:pt idx="87">
                  <c:v>5196</c:v>
                </c:pt>
                <c:pt idx="88">
                  <c:v>5142</c:v>
                </c:pt>
                <c:pt idx="89">
                  <c:v>5125</c:v>
                </c:pt>
                <c:pt idx="90">
                  <c:v>5150</c:v>
                </c:pt>
                <c:pt idx="91">
                  <c:v>5163</c:v>
                </c:pt>
                <c:pt idx="92">
                  <c:v>5287</c:v>
                </c:pt>
                <c:pt idx="93">
                  <c:v>5338</c:v>
                </c:pt>
                <c:pt idx="94">
                  <c:v>5358</c:v>
                </c:pt>
                <c:pt idx="95">
                  <c:v>5540</c:v>
                </c:pt>
                <c:pt idx="96">
                  <c:v>5220</c:v>
                </c:pt>
                <c:pt idx="97">
                  <c:v>5470</c:v>
                </c:pt>
                <c:pt idx="98">
                  <c:v>5359</c:v>
                </c:pt>
                <c:pt idx="99">
                  <c:v>5294</c:v>
                </c:pt>
                <c:pt idx="100">
                  <c:v>5197</c:v>
                </c:pt>
                <c:pt idx="101">
                  <c:v>5281</c:v>
                </c:pt>
                <c:pt idx="102">
                  <c:v>5426</c:v>
                </c:pt>
                <c:pt idx="103">
                  <c:v>5327</c:v>
                </c:pt>
                <c:pt idx="104">
                  <c:v>5306</c:v>
                </c:pt>
                <c:pt idx="105">
                  <c:v>5210</c:v>
                </c:pt>
                <c:pt idx="106">
                  <c:v>5308</c:v>
                </c:pt>
                <c:pt idx="107">
                  <c:v>5343</c:v>
                </c:pt>
                <c:pt idx="108">
                  <c:v>5499</c:v>
                </c:pt>
                <c:pt idx="109">
                  <c:v>5350</c:v>
                </c:pt>
                <c:pt idx="110">
                  <c:v>5395</c:v>
                </c:pt>
                <c:pt idx="111">
                  <c:v>5272</c:v>
                </c:pt>
                <c:pt idx="112">
                  <c:v>5477</c:v>
                </c:pt>
                <c:pt idx="113">
                  <c:v>5635</c:v>
                </c:pt>
                <c:pt idx="114">
                  <c:v>5497</c:v>
                </c:pt>
                <c:pt idx="115">
                  <c:v>5519</c:v>
                </c:pt>
                <c:pt idx="116">
                  <c:v>5450</c:v>
                </c:pt>
                <c:pt idx="117">
                  <c:v>5581</c:v>
                </c:pt>
                <c:pt idx="118">
                  <c:v>5494</c:v>
                </c:pt>
                <c:pt idx="119">
                  <c:v>5421</c:v>
                </c:pt>
                <c:pt idx="120">
                  <c:v>5480</c:v>
                </c:pt>
                <c:pt idx="121">
                  <c:v>5644</c:v>
                </c:pt>
                <c:pt idx="122">
                  <c:v>5641</c:v>
                </c:pt>
                <c:pt idx="123">
                  <c:v>5599</c:v>
                </c:pt>
                <c:pt idx="124">
                  <c:v>5845</c:v>
                </c:pt>
                <c:pt idx="125">
                  <c:v>5763</c:v>
                </c:pt>
                <c:pt idx="126">
                  <c:v>5676</c:v>
                </c:pt>
                <c:pt idx="127">
                  <c:v>5803</c:v>
                </c:pt>
                <c:pt idx="128">
                  <c:v>5601</c:v>
                </c:pt>
                <c:pt idx="129">
                  <c:v>5867</c:v>
                </c:pt>
                <c:pt idx="130">
                  <c:v>5833</c:v>
                </c:pt>
                <c:pt idx="131">
                  <c:v>5754</c:v>
                </c:pt>
                <c:pt idx="132">
                  <c:v>5778</c:v>
                </c:pt>
                <c:pt idx="133">
                  <c:v>5684</c:v>
                </c:pt>
                <c:pt idx="134">
                  <c:v>5706</c:v>
                </c:pt>
                <c:pt idx="135">
                  <c:v>6010</c:v>
                </c:pt>
                <c:pt idx="136">
                  <c:v>5704</c:v>
                </c:pt>
                <c:pt idx="137">
                  <c:v>5769</c:v>
                </c:pt>
                <c:pt idx="138">
                  <c:v>5928</c:v>
                </c:pt>
                <c:pt idx="139">
                  <c:v>5862</c:v>
                </c:pt>
                <c:pt idx="140">
                  <c:v>5954</c:v>
                </c:pt>
                <c:pt idx="141">
                  <c:v>5779</c:v>
                </c:pt>
                <c:pt idx="142">
                  <c:v>5845</c:v>
                </c:pt>
                <c:pt idx="143">
                  <c:v>5941</c:v>
                </c:pt>
                <c:pt idx="144">
                  <c:v>6005</c:v>
                </c:pt>
                <c:pt idx="145">
                  <c:v>6025</c:v>
                </c:pt>
                <c:pt idx="146">
                  <c:v>5222</c:v>
                </c:pt>
                <c:pt idx="147">
                  <c:v>4031</c:v>
                </c:pt>
                <c:pt idx="148">
                  <c:v>8145</c:v>
                </c:pt>
                <c:pt idx="149">
                  <c:v>7438</c:v>
                </c:pt>
                <c:pt idx="150">
                  <c:v>6188</c:v>
                </c:pt>
                <c:pt idx="151">
                  <c:v>5998</c:v>
                </c:pt>
                <c:pt idx="152">
                  <c:v>5898</c:v>
                </c:pt>
                <c:pt idx="153">
                  <c:v>6105</c:v>
                </c:pt>
                <c:pt idx="154">
                  <c:v>5885</c:v>
                </c:pt>
                <c:pt idx="155">
                  <c:v>5660</c:v>
                </c:pt>
                <c:pt idx="156">
                  <c:v>5719</c:v>
                </c:pt>
                <c:pt idx="157">
                  <c:v>6028</c:v>
                </c:pt>
                <c:pt idx="158">
                  <c:v>6208</c:v>
                </c:pt>
                <c:pt idx="159">
                  <c:v>6121</c:v>
                </c:pt>
                <c:pt idx="160">
                  <c:v>6092</c:v>
                </c:pt>
                <c:pt idx="161">
                  <c:v>6414</c:v>
                </c:pt>
                <c:pt idx="162">
                  <c:v>6556</c:v>
                </c:pt>
                <c:pt idx="163">
                  <c:v>6362</c:v>
                </c:pt>
                <c:pt idx="164">
                  <c:v>6504</c:v>
                </c:pt>
                <c:pt idx="165">
                  <c:v>6460</c:v>
                </c:pt>
                <c:pt idx="166">
                  <c:v>6705</c:v>
                </c:pt>
                <c:pt idx="167">
                  <c:v>6450</c:v>
                </c:pt>
                <c:pt idx="168">
                  <c:v>6426</c:v>
                </c:pt>
                <c:pt idx="169">
                  <c:v>6832</c:v>
                </c:pt>
                <c:pt idx="170">
                  <c:v>6645</c:v>
                </c:pt>
                <c:pt idx="171">
                  <c:v>6586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8C3-4DAE-BC4C-99C637A52903}"/>
            </c:ext>
          </c:extLst>
        </c:ser>
        <c:ser>
          <c:idx val="1"/>
          <c:order val="1"/>
          <c:tx>
            <c:strRef>
              <c:f>'Sheet2 (2)'!$C$2</c:f>
              <c:strCache>
                <c:ptCount val="1"/>
                <c:pt idx="0">
                  <c:v>Openings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'Sheet2 (2)'!$A$39:$A$210</c:f>
              <c:numCache>
                <c:formatCode>mmm\-yy</c:formatCode>
                <c:ptCount val="172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  <c:pt idx="141">
                  <c:v>43739</c:v>
                </c:pt>
                <c:pt idx="142">
                  <c:v>43770</c:v>
                </c:pt>
                <c:pt idx="143">
                  <c:v>43800</c:v>
                </c:pt>
                <c:pt idx="144">
                  <c:v>43831</c:v>
                </c:pt>
                <c:pt idx="145">
                  <c:v>43862</c:v>
                </c:pt>
                <c:pt idx="146">
                  <c:v>43891</c:v>
                </c:pt>
                <c:pt idx="147">
                  <c:v>43922</c:v>
                </c:pt>
                <c:pt idx="148">
                  <c:v>43952</c:v>
                </c:pt>
                <c:pt idx="149">
                  <c:v>43983</c:v>
                </c:pt>
                <c:pt idx="150">
                  <c:v>44013</c:v>
                </c:pt>
                <c:pt idx="151">
                  <c:v>44044</c:v>
                </c:pt>
                <c:pt idx="152">
                  <c:v>44075</c:v>
                </c:pt>
                <c:pt idx="153">
                  <c:v>44105</c:v>
                </c:pt>
                <c:pt idx="154">
                  <c:v>44136</c:v>
                </c:pt>
                <c:pt idx="155">
                  <c:v>44166</c:v>
                </c:pt>
                <c:pt idx="156">
                  <c:v>44197</c:v>
                </c:pt>
                <c:pt idx="157">
                  <c:v>44228</c:v>
                </c:pt>
                <c:pt idx="158">
                  <c:v>44256</c:v>
                </c:pt>
                <c:pt idx="159">
                  <c:v>44287</c:v>
                </c:pt>
                <c:pt idx="160">
                  <c:v>44317</c:v>
                </c:pt>
                <c:pt idx="161">
                  <c:v>44348</c:v>
                </c:pt>
                <c:pt idx="162">
                  <c:v>44378</c:v>
                </c:pt>
                <c:pt idx="163">
                  <c:v>44409</c:v>
                </c:pt>
                <c:pt idx="164">
                  <c:v>44440</c:v>
                </c:pt>
                <c:pt idx="165">
                  <c:v>44470</c:v>
                </c:pt>
                <c:pt idx="166">
                  <c:v>44501</c:v>
                </c:pt>
                <c:pt idx="167">
                  <c:v>44531</c:v>
                </c:pt>
                <c:pt idx="168">
                  <c:v>44562</c:v>
                </c:pt>
                <c:pt idx="169">
                  <c:v>44593</c:v>
                </c:pt>
                <c:pt idx="170">
                  <c:v>44621</c:v>
                </c:pt>
                <c:pt idx="171">
                  <c:v>44652</c:v>
                </c:pt>
              </c:numCache>
            </c:numRef>
          </c:cat>
          <c:val>
            <c:numRef>
              <c:f>'Sheet2 (2)'!$C$39:$C$210</c:f>
              <c:numCache>
                <c:formatCode>General</c:formatCode>
                <c:ptCount val="172"/>
                <c:pt idx="0">
                  <c:v>4624</c:v>
                </c:pt>
                <c:pt idx="1">
                  <c:v>4279</c:v>
                </c:pt>
                <c:pt idx="2">
                  <c:v>4225</c:v>
                </c:pt>
                <c:pt idx="3">
                  <c:v>4035</c:v>
                </c:pt>
                <c:pt idx="4">
                  <c:v>4194</c:v>
                </c:pt>
                <c:pt idx="5">
                  <c:v>3830</c:v>
                </c:pt>
                <c:pt idx="6">
                  <c:v>3749</c:v>
                </c:pt>
                <c:pt idx="7">
                  <c:v>3674</c:v>
                </c:pt>
                <c:pt idx="8">
                  <c:v>3222</c:v>
                </c:pt>
                <c:pt idx="9">
                  <c:v>3377</c:v>
                </c:pt>
                <c:pt idx="10">
                  <c:v>3231</c:v>
                </c:pt>
                <c:pt idx="11">
                  <c:v>3146</c:v>
                </c:pt>
                <c:pt idx="12">
                  <c:v>2738</c:v>
                </c:pt>
                <c:pt idx="13">
                  <c:v>2864</c:v>
                </c:pt>
                <c:pt idx="14">
                  <c:v>2534</c:v>
                </c:pt>
                <c:pt idx="15">
                  <c:v>2295</c:v>
                </c:pt>
                <c:pt idx="16">
                  <c:v>2549</c:v>
                </c:pt>
                <c:pt idx="17">
                  <c:v>2503</c:v>
                </c:pt>
                <c:pt idx="18">
                  <c:v>2232</c:v>
                </c:pt>
                <c:pt idx="19">
                  <c:v>2338</c:v>
                </c:pt>
                <c:pt idx="20">
                  <c:v>2487</c:v>
                </c:pt>
                <c:pt idx="21">
                  <c:v>2406</c:v>
                </c:pt>
                <c:pt idx="22">
                  <c:v>2503</c:v>
                </c:pt>
                <c:pt idx="23">
                  <c:v>2568</c:v>
                </c:pt>
                <c:pt idx="24">
                  <c:v>2837</c:v>
                </c:pt>
                <c:pt idx="25">
                  <c:v>2666</c:v>
                </c:pt>
                <c:pt idx="26">
                  <c:v>2679</c:v>
                </c:pt>
                <c:pt idx="27">
                  <c:v>3153</c:v>
                </c:pt>
                <c:pt idx="28">
                  <c:v>2988</c:v>
                </c:pt>
                <c:pt idx="29">
                  <c:v>2801</c:v>
                </c:pt>
                <c:pt idx="30">
                  <c:v>3082</c:v>
                </c:pt>
                <c:pt idx="31">
                  <c:v>2999</c:v>
                </c:pt>
                <c:pt idx="32">
                  <c:v>2918</c:v>
                </c:pt>
                <c:pt idx="33">
                  <c:v>3235</c:v>
                </c:pt>
                <c:pt idx="34">
                  <c:v>3211</c:v>
                </c:pt>
                <c:pt idx="35">
                  <c:v>3058</c:v>
                </c:pt>
                <c:pt idx="36">
                  <c:v>3104</c:v>
                </c:pt>
                <c:pt idx="37">
                  <c:v>3226</c:v>
                </c:pt>
                <c:pt idx="38">
                  <c:v>3261</c:v>
                </c:pt>
                <c:pt idx="39">
                  <c:v>3259</c:v>
                </c:pt>
                <c:pt idx="40">
                  <c:v>3179</c:v>
                </c:pt>
                <c:pt idx="41">
                  <c:v>3455</c:v>
                </c:pt>
                <c:pt idx="42">
                  <c:v>3623</c:v>
                </c:pt>
                <c:pt idx="43">
                  <c:v>3329</c:v>
                </c:pt>
                <c:pt idx="44">
                  <c:v>3774</c:v>
                </c:pt>
                <c:pt idx="45">
                  <c:v>3619</c:v>
                </c:pt>
                <c:pt idx="46">
                  <c:v>3565</c:v>
                </c:pt>
                <c:pt idx="47">
                  <c:v>3768</c:v>
                </c:pt>
                <c:pt idx="48">
                  <c:v>3909</c:v>
                </c:pt>
                <c:pt idx="49">
                  <c:v>3616</c:v>
                </c:pt>
                <c:pt idx="50">
                  <c:v>3979</c:v>
                </c:pt>
                <c:pt idx="51">
                  <c:v>3793</c:v>
                </c:pt>
                <c:pt idx="52">
                  <c:v>3835</c:v>
                </c:pt>
                <c:pt idx="53">
                  <c:v>3911</c:v>
                </c:pt>
                <c:pt idx="54">
                  <c:v>3735</c:v>
                </c:pt>
                <c:pt idx="55">
                  <c:v>3809</c:v>
                </c:pt>
                <c:pt idx="56">
                  <c:v>3882</c:v>
                </c:pt>
                <c:pt idx="57">
                  <c:v>3775</c:v>
                </c:pt>
                <c:pt idx="58">
                  <c:v>3878</c:v>
                </c:pt>
                <c:pt idx="59">
                  <c:v>3970</c:v>
                </c:pt>
                <c:pt idx="60">
                  <c:v>3923</c:v>
                </c:pt>
                <c:pt idx="61">
                  <c:v>4004</c:v>
                </c:pt>
                <c:pt idx="62">
                  <c:v>4076</c:v>
                </c:pt>
                <c:pt idx="63">
                  <c:v>3988</c:v>
                </c:pt>
                <c:pt idx="64">
                  <c:v>4145</c:v>
                </c:pt>
                <c:pt idx="65">
                  <c:v>4150</c:v>
                </c:pt>
                <c:pt idx="66">
                  <c:v>3885</c:v>
                </c:pt>
                <c:pt idx="67">
                  <c:v>4085</c:v>
                </c:pt>
                <c:pt idx="68">
                  <c:v>4128</c:v>
                </c:pt>
                <c:pt idx="69">
                  <c:v>4222</c:v>
                </c:pt>
                <c:pt idx="70">
                  <c:v>4119</c:v>
                </c:pt>
                <c:pt idx="71">
                  <c:v>4121</c:v>
                </c:pt>
                <c:pt idx="72">
                  <c:v>4127</c:v>
                </c:pt>
                <c:pt idx="73">
                  <c:v>4373</c:v>
                </c:pt>
                <c:pt idx="74">
                  <c:v>4388</c:v>
                </c:pt>
                <c:pt idx="75">
                  <c:v>4566</c:v>
                </c:pt>
                <c:pt idx="76">
                  <c:v>4747</c:v>
                </c:pt>
                <c:pt idx="77">
                  <c:v>4982</c:v>
                </c:pt>
                <c:pt idx="78">
                  <c:v>4846</c:v>
                </c:pt>
                <c:pt idx="79">
                  <c:v>5349</c:v>
                </c:pt>
                <c:pt idx="80">
                  <c:v>4914</c:v>
                </c:pt>
                <c:pt idx="81">
                  <c:v>5012</c:v>
                </c:pt>
                <c:pt idx="82">
                  <c:v>4843</c:v>
                </c:pt>
                <c:pt idx="83">
                  <c:v>5130</c:v>
                </c:pt>
                <c:pt idx="84">
                  <c:v>5344</c:v>
                </c:pt>
                <c:pt idx="85">
                  <c:v>5466</c:v>
                </c:pt>
                <c:pt idx="86">
                  <c:v>5210</c:v>
                </c:pt>
                <c:pt idx="87">
                  <c:v>5598</c:v>
                </c:pt>
                <c:pt idx="88">
                  <c:v>5563</c:v>
                </c:pt>
                <c:pt idx="89">
                  <c:v>5248</c:v>
                </c:pt>
                <c:pt idx="90">
                  <c:v>6056</c:v>
                </c:pt>
                <c:pt idx="91">
                  <c:v>5467</c:v>
                </c:pt>
                <c:pt idx="92">
                  <c:v>5488</c:v>
                </c:pt>
                <c:pt idx="93">
                  <c:v>5773</c:v>
                </c:pt>
                <c:pt idx="94">
                  <c:v>5708</c:v>
                </c:pt>
                <c:pt idx="95">
                  <c:v>5845</c:v>
                </c:pt>
                <c:pt idx="96">
                  <c:v>6012</c:v>
                </c:pt>
                <c:pt idx="97">
                  <c:v>5770</c:v>
                </c:pt>
                <c:pt idx="98">
                  <c:v>6129</c:v>
                </c:pt>
                <c:pt idx="99">
                  <c:v>5803</c:v>
                </c:pt>
                <c:pt idx="100">
                  <c:v>5777</c:v>
                </c:pt>
                <c:pt idx="101">
                  <c:v>5742</c:v>
                </c:pt>
                <c:pt idx="102">
                  <c:v>5962</c:v>
                </c:pt>
                <c:pt idx="103">
                  <c:v>5677</c:v>
                </c:pt>
                <c:pt idx="104">
                  <c:v>5868</c:v>
                </c:pt>
                <c:pt idx="105">
                  <c:v>5591</c:v>
                </c:pt>
                <c:pt idx="106">
                  <c:v>5971</c:v>
                </c:pt>
                <c:pt idx="107">
                  <c:v>5964</c:v>
                </c:pt>
                <c:pt idx="108">
                  <c:v>5617</c:v>
                </c:pt>
                <c:pt idx="109">
                  <c:v>5923</c:v>
                </c:pt>
                <c:pt idx="110">
                  <c:v>5811</c:v>
                </c:pt>
                <c:pt idx="111">
                  <c:v>6091</c:v>
                </c:pt>
                <c:pt idx="112">
                  <c:v>5826</c:v>
                </c:pt>
                <c:pt idx="113">
                  <c:v>6305</c:v>
                </c:pt>
                <c:pt idx="114">
                  <c:v>6238</c:v>
                </c:pt>
                <c:pt idx="115">
                  <c:v>6276</c:v>
                </c:pt>
                <c:pt idx="116">
                  <c:v>6320</c:v>
                </c:pt>
                <c:pt idx="117">
                  <c:v>6408</c:v>
                </c:pt>
                <c:pt idx="118">
                  <c:v>6271</c:v>
                </c:pt>
                <c:pt idx="119">
                  <c:v>6336</c:v>
                </c:pt>
                <c:pt idx="120">
                  <c:v>6589</c:v>
                </c:pt>
                <c:pt idx="121">
                  <c:v>6578</c:v>
                </c:pt>
                <c:pt idx="122">
                  <c:v>6818</c:v>
                </c:pt>
                <c:pt idx="123">
                  <c:v>6903</c:v>
                </c:pt>
                <c:pt idx="124">
                  <c:v>6996</c:v>
                </c:pt>
                <c:pt idx="125">
                  <c:v>7237</c:v>
                </c:pt>
                <c:pt idx="126">
                  <c:v>7196</c:v>
                </c:pt>
                <c:pt idx="127">
                  <c:v>7211</c:v>
                </c:pt>
                <c:pt idx="128">
                  <c:v>7340</c:v>
                </c:pt>
                <c:pt idx="129">
                  <c:v>7365</c:v>
                </c:pt>
                <c:pt idx="130">
                  <c:v>7558</c:v>
                </c:pt>
                <c:pt idx="131">
                  <c:v>7435</c:v>
                </c:pt>
                <c:pt idx="132">
                  <c:v>7473</c:v>
                </c:pt>
                <c:pt idx="133">
                  <c:v>7058</c:v>
                </c:pt>
                <c:pt idx="134">
                  <c:v>7320</c:v>
                </c:pt>
                <c:pt idx="135">
                  <c:v>7224</c:v>
                </c:pt>
                <c:pt idx="136">
                  <c:v>7295</c:v>
                </c:pt>
                <c:pt idx="137">
                  <c:v>7147</c:v>
                </c:pt>
                <c:pt idx="138">
                  <c:v>7080</c:v>
                </c:pt>
                <c:pt idx="139">
                  <c:v>7142</c:v>
                </c:pt>
                <c:pt idx="140">
                  <c:v>7100</c:v>
                </c:pt>
                <c:pt idx="141">
                  <c:v>7417</c:v>
                </c:pt>
                <c:pt idx="142">
                  <c:v>6896</c:v>
                </c:pt>
                <c:pt idx="143">
                  <c:v>6741</c:v>
                </c:pt>
                <c:pt idx="144">
                  <c:v>7161</c:v>
                </c:pt>
                <c:pt idx="145">
                  <c:v>7006</c:v>
                </c:pt>
                <c:pt idx="146">
                  <c:v>5919</c:v>
                </c:pt>
                <c:pt idx="147">
                  <c:v>4709</c:v>
                </c:pt>
                <c:pt idx="148">
                  <c:v>5441</c:v>
                </c:pt>
                <c:pt idx="149">
                  <c:v>6039</c:v>
                </c:pt>
                <c:pt idx="150">
                  <c:v>6621</c:v>
                </c:pt>
                <c:pt idx="151">
                  <c:v>6315</c:v>
                </c:pt>
                <c:pt idx="152">
                  <c:v>6494</c:v>
                </c:pt>
                <c:pt idx="153">
                  <c:v>6874</c:v>
                </c:pt>
                <c:pt idx="154">
                  <c:v>6844</c:v>
                </c:pt>
                <c:pt idx="155">
                  <c:v>6938</c:v>
                </c:pt>
                <c:pt idx="156">
                  <c:v>7232</c:v>
                </c:pt>
                <c:pt idx="157">
                  <c:v>7860</c:v>
                </c:pt>
                <c:pt idx="158">
                  <c:v>8480</c:v>
                </c:pt>
                <c:pt idx="159">
                  <c:v>9265</c:v>
                </c:pt>
                <c:pt idx="160">
                  <c:v>9639</c:v>
                </c:pt>
                <c:pt idx="161">
                  <c:v>9852</c:v>
                </c:pt>
                <c:pt idx="162">
                  <c:v>10783</c:v>
                </c:pt>
                <c:pt idx="163">
                  <c:v>10629</c:v>
                </c:pt>
                <c:pt idx="164">
                  <c:v>10673</c:v>
                </c:pt>
                <c:pt idx="165">
                  <c:v>11094</c:v>
                </c:pt>
                <c:pt idx="166">
                  <c:v>10922</c:v>
                </c:pt>
                <c:pt idx="167">
                  <c:v>11448</c:v>
                </c:pt>
                <c:pt idx="168">
                  <c:v>11283</c:v>
                </c:pt>
                <c:pt idx="169">
                  <c:v>11344</c:v>
                </c:pt>
                <c:pt idx="170">
                  <c:v>11855</c:v>
                </c:pt>
                <c:pt idx="171">
                  <c:v>11400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8C3-4DAE-BC4C-99C637A529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775768"/>
        <c:axId val="189013256"/>
      </c:lineChart>
      <c:dateAx>
        <c:axId val="188775768"/>
        <c:scaling>
          <c:orientation val="minMax"/>
        </c:scaling>
        <c:delete val="0"/>
        <c:axPos val="b"/>
        <c:majorGridlines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89013256"/>
        <c:crosses val="autoZero"/>
        <c:auto val="1"/>
        <c:lblOffset val="100"/>
        <c:baseTimeUnit val="months"/>
        <c:majorUnit val="1"/>
        <c:majorTimeUnit val="years"/>
      </c:dateAx>
      <c:valAx>
        <c:axId val="189013256"/>
        <c:scaling>
          <c:orientation val="minMax"/>
          <c:max val="160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8877576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1"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>
                <a:latin typeface="Cambria" panose="02040503050406030204" pitchFamily="18" charset="0"/>
              </a:rPr>
              <a:t>Employment</a:t>
            </a:r>
            <a:r>
              <a:rPr lang="en-US" sz="2000" baseline="0" dirty="0">
                <a:latin typeface="Cambria" panose="02040503050406030204" pitchFamily="18" charset="0"/>
              </a:rPr>
              <a:t>, Inflation, Housing &amp; Income</a:t>
            </a:r>
          </a:p>
          <a:p>
            <a:pPr>
              <a:defRPr/>
            </a:pPr>
            <a:r>
              <a:rPr lang="en-US" sz="1200" baseline="0" dirty="0">
                <a:latin typeface="Cambria" panose="02040503050406030204" pitchFamily="18" charset="0"/>
              </a:rPr>
              <a:t>Forecast 2022-2024</a:t>
            </a:r>
          </a:p>
          <a:p>
            <a:pPr>
              <a:defRPr/>
            </a:pPr>
            <a:r>
              <a:rPr lang="en-US" sz="1200" baseline="0" dirty="0">
                <a:latin typeface="Cambria" panose="02040503050406030204" pitchFamily="18" charset="0"/>
              </a:rPr>
              <a:t>Source: Q2 2022 King County Forecast Model</a:t>
            </a:r>
            <a:endParaRPr lang="en-US" sz="1100" dirty="0">
              <a:latin typeface="Cambria" panose="02040503050406030204" pitchFamily="18" charset="0"/>
            </a:endParaRPr>
          </a:p>
        </c:rich>
      </c:tx>
      <c:layout>
        <c:manualLayout>
          <c:xMode val="edge"/>
          <c:yMode val="edge"/>
          <c:x val="0.23126738845144357"/>
          <c:y val="1.356202717307395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4310367454068244E-2"/>
          <c:y val="0.16149297514281302"/>
          <c:w val="0.91041185476815401"/>
          <c:h val="0.660957426277597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Employment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numFmt formatCode="0.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Sheet1!$B$2:$D$2</c:f>
              <c:numCache>
                <c:formatCode>0.00%</c:formatCode>
                <c:ptCount val="3"/>
                <c:pt idx="0">
                  <c:v>4.9000000000000002E-2</c:v>
                </c:pt>
                <c:pt idx="1">
                  <c:v>2.4E-2</c:v>
                </c:pt>
                <c:pt idx="2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82-41A6-ACEF-AA4BB6D68BF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Inflation</c:v>
                </c:pt>
              </c:strCache>
            </c:strRef>
          </c:tx>
          <c:spPr>
            <a:solidFill>
              <a:schemeClr val="accent2">
                <a:alpha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"/>
              <c:layout>
                <c:manualLayout>
                  <c:x val="0"/>
                  <c:y val="2.45098039215677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82-41A6-ACEF-AA4BB6D68BF9}"/>
                </c:ext>
              </c:extLst>
            </c:dLbl>
            <c:dLbl>
              <c:idx val="2"/>
              <c:layout>
                <c:manualLayout>
                  <c:x val="-2.7777777777777779E-3"/>
                  <c:y val="-2.4509803921568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82-41A6-ACEF-AA4BB6D68BF9}"/>
                </c:ext>
              </c:extLst>
            </c:dLbl>
            <c:numFmt formatCode="0.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Sheet1!$B$3:$D$3</c:f>
              <c:numCache>
                <c:formatCode>0.00%</c:formatCode>
                <c:ptCount val="3"/>
                <c:pt idx="0">
                  <c:v>7.2999999999999995E-2</c:v>
                </c:pt>
                <c:pt idx="1">
                  <c:v>3.6999999999999998E-2</c:v>
                </c:pt>
                <c:pt idx="2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82-41A6-ACEF-AA4BB6D68BF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House Prices</c:v>
                </c:pt>
              </c:strCache>
            </c:strRef>
          </c:tx>
          <c:spPr>
            <a:solidFill>
              <a:schemeClr val="accent3">
                <a:alpha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1"/>
              <c:layout>
                <c:manualLayout>
                  <c:x val="-5.555555555555555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82-41A6-ACEF-AA4BB6D68BF9}"/>
                </c:ext>
              </c:extLst>
            </c:dLbl>
            <c:numFmt formatCode="0.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Sheet1!$B$4:$D$4</c:f>
              <c:numCache>
                <c:formatCode>0.00%</c:formatCode>
                <c:ptCount val="3"/>
                <c:pt idx="0">
                  <c:v>0.119368286</c:v>
                </c:pt>
                <c:pt idx="1">
                  <c:v>4.1794313E-2</c:v>
                </c:pt>
                <c:pt idx="2">
                  <c:v>5.0768055999999999E-2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882-41A6-ACEF-AA4BB6D68BF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Personal Income</c:v>
                </c:pt>
              </c:strCache>
            </c:strRef>
          </c:tx>
          <c:spPr>
            <a:solidFill>
              <a:schemeClr val="accent4">
                <a:alpha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numFmt formatCode="0.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Sheet1!$B$5:$D$5</c:f>
              <c:numCache>
                <c:formatCode>0.00%</c:formatCode>
                <c:ptCount val="3"/>
                <c:pt idx="0">
                  <c:v>2.5000000000000001E-2</c:v>
                </c:pt>
                <c:pt idx="1">
                  <c:v>4.7E-2</c:v>
                </c:pt>
                <c:pt idx="2">
                  <c:v>5.1999999999999998E-2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882-41A6-ACEF-AA4BB6D68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7001936"/>
        <c:axId val="497003504"/>
      </c:barChart>
      <c:catAx>
        <c:axId val="4970019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low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 b="1"/>
            </a:pPr>
            <a:endParaRPr lang="en-US"/>
          </a:p>
        </c:txPr>
        <c:crossAx val="497003504"/>
        <c:crosses val="autoZero"/>
        <c:auto val="1"/>
        <c:lblAlgn val="ctr"/>
        <c:lblOffset val="100"/>
        <c:noMultiLvlLbl val="0"/>
      </c:catAx>
      <c:valAx>
        <c:axId val="497003504"/>
        <c:scaling>
          <c:orientation val="minMax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+mj-lt"/>
              </a:defRPr>
            </a:pPr>
            <a:endParaRPr lang="en-US"/>
          </a:p>
        </c:txPr>
        <c:crossAx val="4970019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3888888888888889E-3"/>
          <c:y val="0.91256117801451286"/>
          <c:w val="0.998373687664042"/>
          <c:h val="4.6916010498687662E-2"/>
        </c:manualLayout>
      </c:layout>
      <c:overlay val="0"/>
      <c:txPr>
        <a:bodyPr/>
        <a:lstStyle/>
        <a:p>
          <a:pPr>
            <a:defRPr sz="1600" b="1">
              <a:latin typeface="Cambria" panose="02040503050406030204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2000" baseline="0" dirty="0"/>
              <a:t>King County New Construction Forecast</a:t>
            </a:r>
            <a:endParaRPr lang="en-US" sz="2000" dirty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200" b="1" i="0" baseline="0" dirty="0">
                <a:effectLst/>
              </a:rPr>
              <a:t>In billions $, </a:t>
            </a:r>
            <a:r>
              <a:rPr lang="en-US" sz="1200" b="1" i="0" baseline="0" dirty="0">
                <a:solidFill>
                  <a:schemeClr val="accent1"/>
                </a:solidFill>
                <a:effectLst/>
              </a:rPr>
              <a:t>with Actuals and</a:t>
            </a:r>
            <a:r>
              <a:rPr lang="en-US" sz="1200" b="1" i="0" baseline="0" dirty="0">
                <a:effectLst/>
              </a:rPr>
              <a:t> </a:t>
            </a:r>
            <a:r>
              <a:rPr lang="en-US" sz="1200" b="1" i="0" baseline="0" dirty="0">
                <a:solidFill>
                  <a:schemeClr val="accent2"/>
                </a:solidFill>
                <a:effectLst/>
              </a:rPr>
              <a:t>Forecast bars</a:t>
            </a:r>
            <a:endParaRPr lang="en-US" sz="1200" baseline="0" dirty="0">
              <a:solidFill>
                <a:schemeClr val="accent2"/>
              </a:solidFill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200" dirty="0"/>
              <a:t>Source:</a:t>
            </a:r>
            <a:r>
              <a:rPr lang="en-US" sz="1200" baseline="0" dirty="0"/>
              <a:t> KC DOA, King County OEFA</a:t>
            </a:r>
            <a:endParaRPr lang="en-US" sz="1200" dirty="0"/>
          </a:p>
        </c:rich>
      </c:tx>
      <c:layout>
        <c:manualLayout>
          <c:xMode val="edge"/>
          <c:yMode val="edge"/>
          <c:x val="0.24521708223972002"/>
          <c:y val="1.47058823529411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002292633070239E-2"/>
          <c:y val="0.16121777057279604"/>
          <c:w val="0.92557545931758534"/>
          <c:h val="0.6928585765014668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F81BD"/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7"/>
            <c:invertIfNegative val="0"/>
            <c:bubble3D val="0"/>
            <c:spPr>
              <a:solidFill>
                <a:srgbClr val="4F81B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B32-46ED-A917-E4B3D0C0D410}"/>
              </c:ext>
            </c:extLst>
          </c:dPt>
          <c:dPt>
            <c:idx val="8"/>
            <c:invertIfNegative val="0"/>
            <c:bubble3D val="0"/>
            <c:spPr>
              <a:solidFill>
                <a:srgbClr val="4F81B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B32-46ED-A917-E4B3D0C0D410}"/>
              </c:ext>
            </c:extLst>
          </c:dPt>
          <c:dPt>
            <c:idx val="9"/>
            <c:invertIfNegative val="0"/>
            <c:bubble3D val="0"/>
            <c:spPr>
              <a:solidFill>
                <a:srgbClr val="4F81B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B32-46ED-A917-E4B3D0C0D410}"/>
              </c:ext>
            </c:extLst>
          </c:dPt>
          <c:dPt>
            <c:idx val="10"/>
            <c:invertIfNegative val="0"/>
            <c:bubble3D val="0"/>
            <c:spPr>
              <a:solidFill>
                <a:srgbClr val="4F81B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B32-46ED-A917-E4B3D0C0D410}"/>
              </c:ext>
            </c:extLst>
          </c:dPt>
          <c:dPt>
            <c:idx val="11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4B32-46ED-A917-E4B3D0C0D410}"/>
              </c:ext>
            </c:extLst>
          </c:dPt>
          <c:dPt>
            <c:idx val="12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4B32-46ED-A917-E4B3D0C0D410}"/>
              </c:ext>
            </c:extLst>
          </c:dPt>
          <c:dPt>
            <c:idx val="13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4B32-46ED-A917-E4B3D0C0D410}"/>
              </c:ext>
            </c:extLst>
          </c:dPt>
          <c:dPt>
            <c:idx val="14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4B32-46ED-A917-E4B3D0C0D410}"/>
              </c:ext>
            </c:extLst>
          </c:dPt>
          <c:dPt>
            <c:idx val="15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4B32-46ED-A917-E4B3D0C0D410}"/>
              </c:ext>
            </c:extLst>
          </c:dPt>
          <c:dPt>
            <c:idx val="16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4B32-46ED-A917-E4B3D0C0D410}"/>
              </c:ext>
            </c:extLst>
          </c:dPt>
          <c:dPt>
            <c:idx val="17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4B32-46ED-A917-E4B3D0C0D410}"/>
              </c:ext>
            </c:extLst>
          </c:dPt>
          <c:dPt>
            <c:idx val="18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4B32-46ED-A917-E4B3D0C0D410}"/>
              </c:ext>
            </c:extLst>
          </c:dPt>
          <c:dPt>
            <c:idx val="19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4B32-46ED-A917-E4B3D0C0D410}"/>
              </c:ext>
            </c:extLst>
          </c:dPt>
          <c:dPt>
            <c:idx val="20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9A05-4B3D-9238-10D285029AFA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Sheet1!$A$14:$A$33</c:f>
              <c:numCache>
                <c:formatCode>General</c:formatCode>
                <c:ptCount val="2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</c:numCache>
            </c:numRef>
          </c:cat>
          <c:val>
            <c:numRef>
              <c:f>Sheet1!$C$14:$C$33</c:f>
              <c:numCache>
                <c:formatCode>General</c:formatCode>
                <c:ptCount val="20"/>
                <c:pt idx="0">
                  <c:v>1.9254346689999999</c:v>
                </c:pt>
                <c:pt idx="1">
                  <c:v>1.9835036130000001</c:v>
                </c:pt>
                <c:pt idx="2">
                  <c:v>3.4061982899999999</c:v>
                </c:pt>
                <c:pt idx="3">
                  <c:v>4.9946592350000003</c:v>
                </c:pt>
                <c:pt idx="4">
                  <c:v>6.1119970539999997</c:v>
                </c:pt>
                <c:pt idx="5">
                  <c:v>8.4384516070000011</c:v>
                </c:pt>
                <c:pt idx="6">
                  <c:v>9.7897388870000004</c:v>
                </c:pt>
                <c:pt idx="7">
                  <c:v>11.561210136</c:v>
                </c:pt>
                <c:pt idx="8">
                  <c:v>11.025221474</c:v>
                </c:pt>
                <c:pt idx="9">
                  <c:v>10.61015585</c:v>
                </c:pt>
                <c:pt idx="10">
                  <c:v>10.199660966</c:v>
                </c:pt>
                <c:pt idx="11">
                  <c:v>8.9596101725341981</c:v>
                </c:pt>
                <c:pt idx="12">
                  <c:v>9.8385841116372177</c:v>
                </c:pt>
                <c:pt idx="13">
                  <c:v>10.1701638337601</c:v>
                </c:pt>
                <c:pt idx="14">
                  <c:v>10.5612446330324</c:v>
                </c:pt>
                <c:pt idx="15">
                  <c:v>10.845048320700901</c:v>
                </c:pt>
                <c:pt idx="16">
                  <c:v>11.0364322177996</c:v>
                </c:pt>
                <c:pt idx="17">
                  <c:v>11.3710677734557</c:v>
                </c:pt>
                <c:pt idx="18" formatCode="&quot;$&quot;#,##0.00_);[Red]\(&quot;$&quot;#,##0.00\)">
                  <c:v>11.759943334776501</c:v>
                </c:pt>
                <c:pt idx="19" formatCode="&quot;$&quot;#,##0.00_);[Red]\(&quot;$&quot;#,##0.00\)">
                  <c:v>12.125203273687601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4B32-46ED-A917-E4B3D0C0D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420317248"/>
        <c:axId val="420317640"/>
      </c:barChart>
      <c:catAx>
        <c:axId val="420317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anchor="ctr" anchorCtr="0"/>
          <a:lstStyle/>
          <a:p>
            <a:pPr>
              <a:defRPr sz="1600" b="1"/>
            </a:pPr>
            <a:endParaRPr lang="en-US"/>
          </a:p>
        </c:txPr>
        <c:crossAx val="4203176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0317640"/>
        <c:scaling>
          <c:orientation val="minMax"/>
          <c:max val="13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tx1"/>
                </a:solidFill>
              </a:defRPr>
            </a:pPr>
            <a:endParaRPr lang="en-US"/>
          </a:p>
        </c:txPr>
        <c:crossAx val="420317248"/>
        <c:crossesAt val="1"/>
        <c:crossBetween val="between"/>
        <c:majorUnit val="1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Taxable Sales Growth</a:t>
            </a:r>
            <a:br>
              <a:rPr lang="en-US" dirty="0"/>
            </a:br>
            <a:r>
              <a:rPr lang="en-US" sz="1200" b="1" i="0" baseline="0" dirty="0">
                <a:effectLst/>
              </a:rPr>
              <a:t>Monthly growth rates of taxable sales for select sectors relative to 2019 month</a:t>
            </a:r>
            <a:endParaRPr lang="en-US" sz="1200" dirty="0">
              <a:effectLst/>
            </a:endParaRPr>
          </a:p>
          <a:p>
            <a:pPr>
              <a:defRPr/>
            </a:pPr>
            <a:r>
              <a:rPr lang="en-US" sz="1200" b="1" i="0" baseline="0" dirty="0">
                <a:effectLst/>
              </a:rPr>
              <a:t>Source: WA DOR, KC OEFA</a:t>
            </a:r>
            <a:endParaRPr lang="en-US" sz="1200" dirty="0">
              <a:effectLst/>
            </a:endParaRPr>
          </a:p>
          <a:p>
            <a:pPr>
              <a:defRPr/>
            </a:pP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0692257217847776E-2"/>
          <c:y val="0.15863787247182337"/>
          <c:w val="0.77139599737532805"/>
          <c:h val="0.65129091400339667"/>
        </c:manualLayout>
      </c:layout>
      <c:lineChart>
        <c:grouping val="standard"/>
        <c:varyColors val="0"/>
        <c:ser>
          <c:idx val="0"/>
          <c:order val="0"/>
          <c:tx>
            <c:strRef>
              <c:f>'2D'!$A$66</c:f>
              <c:strCache>
                <c:ptCount val="1"/>
                <c:pt idx="0">
                  <c:v>Total</c:v>
                </c:pt>
              </c:strCache>
            </c:strRef>
          </c:tx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dPt>
            <c:idx val="124"/>
            <c:bubble3D val="0"/>
            <c:extLst>
              <c:ext xmlns:c16="http://schemas.microsoft.com/office/drawing/2014/chart" uri="{C3380CC4-5D6E-409C-BE32-E72D297353CC}">
                <c16:uniqueId val="{00000000-8349-4C99-9C1C-CC748E3CE811}"/>
              </c:ext>
            </c:extLst>
          </c:dPt>
          <c:dPt>
            <c:idx val="125"/>
            <c:bubble3D val="0"/>
            <c:extLst>
              <c:ext xmlns:c16="http://schemas.microsoft.com/office/drawing/2014/chart" uri="{C3380CC4-5D6E-409C-BE32-E72D297353CC}">
                <c16:uniqueId val="{00000001-8349-4C99-9C1C-CC748E3CE811}"/>
              </c:ext>
            </c:extLst>
          </c:dPt>
          <c:dLbls>
            <c:dLbl>
              <c:idx val="26"/>
              <c:layout>
                <c:manualLayout>
                  <c:x val="3.8888888888888994E-2"/>
                  <c:y val="1.225490196078426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Total</a:t>
                    </a:r>
                    <a:br>
                      <a:rPr lang="en-US" dirty="0"/>
                    </a:br>
                    <a:fld id="{ACA5CBAE-E418-4E8A-8E2B-98EDA028EF86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249F-489E-B3C6-A84271C36F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rgbClr val="5F5F5F"/>
                      </a:solidFill>
                    </a:ln>
                  </c:spPr>
                </c15:leaderLines>
              </c:ext>
            </c:extLst>
          </c:dLbls>
          <c:cat>
            <c:numRef>
              <c:f>'2D'!$BA$2:$CA$2</c:f>
              <c:numCache>
                <c:formatCode>mmm\-yy</c:formatCode>
                <c:ptCount val="27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</c:numCache>
            </c:numRef>
          </c:cat>
          <c:val>
            <c:numRef>
              <c:f>'2D'!$BA$66:$CA$66</c:f>
              <c:numCache>
                <c:formatCode>0.0%</c:formatCode>
                <c:ptCount val="27"/>
                <c:pt idx="0">
                  <c:v>6.4672204582855386E-2</c:v>
                </c:pt>
                <c:pt idx="1">
                  <c:v>0.16953666631641684</c:v>
                </c:pt>
                <c:pt idx="2">
                  <c:v>-8.9474517123215302E-2</c:v>
                </c:pt>
                <c:pt idx="3">
                  <c:v>-0.275515445188806</c:v>
                </c:pt>
                <c:pt idx="4">
                  <c:v>-0.2109437104275681</c:v>
                </c:pt>
                <c:pt idx="5">
                  <c:v>-0.15751417898517561</c:v>
                </c:pt>
                <c:pt idx="6">
                  <c:v>-8.6969115121030893E-2</c:v>
                </c:pt>
                <c:pt idx="7">
                  <c:v>-6.3658472234938035E-2</c:v>
                </c:pt>
                <c:pt idx="8">
                  <c:v>-7.2403531699485324E-2</c:v>
                </c:pt>
                <c:pt idx="9">
                  <c:v>-5.4851682394759127E-2</c:v>
                </c:pt>
                <c:pt idx="10">
                  <c:v>-5.1391644322880348E-2</c:v>
                </c:pt>
                <c:pt idx="11">
                  <c:v>1.9476309646160317E-4</c:v>
                </c:pt>
                <c:pt idx="12">
                  <c:v>1.8291056133608929E-2</c:v>
                </c:pt>
                <c:pt idx="13">
                  <c:v>8.8854999773672283E-2</c:v>
                </c:pt>
                <c:pt idx="14">
                  <c:v>0.10003041139260649</c:v>
                </c:pt>
                <c:pt idx="15">
                  <c:v>0.10074655213293449</c:v>
                </c:pt>
                <c:pt idx="16">
                  <c:v>4.4763848524351113E-2</c:v>
                </c:pt>
                <c:pt idx="17">
                  <c:v>3.9603598983263932E-2</c:v>
                </c:pt>
                <c:pt idx="18">
                  <c:v>0.10307078756223831</c:v>
                </c:pt>
                <c:pt idx="19">
                  <c:v>9.4550125082984771E-2</c:v>
                </c:pt>
                <c:pt idx="20">
                  <c:v>0.1002943199548314</c:v>
                </c:pt>
                <c:pt idx="21">
                  <c:v>6.2840872331986208E-2</c:v>
                </c:pt>
                <c:pt idx="22">
                  <c:v>0.13390748647039463</c:v>
                </c:pt>
                <c:pt idx="23">
                  <c:v>8.5125312913548523E-2</c:v>
                </c:pt>
                <c:pt idx="24">
                  <c:v>0.16915408772882201</c:v>
                </c:pt>
                <c:pt idx="25">
                  <c:v>0.23660176242174402</c:v>
                </c:pt>
                <c:pt idx="26">
                  <c:v>0.18648848068782597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349-4C99-9C1C-CC748E3CE811}"/>
            </c:ext>
          </c:extLst>
        </c:ser>
        <c:ser>
          <c:idx val="1"/>
          <c:order val="1"/>
          <c:tx>
            <c:strRef>
              <c:f>'2D'!$A$63</c:f>
              <c:strCache>
                <c:ptCount val="1"/>
                <c:pt idx="0">
                  <c:v>Retail</c:v>
                </c:pt>
              </c:strCache>
            </c:strRef>
          </c:tx>
          <c:spPr>
            <a:ln w="28575">
              <a:solidFill>
                <a:schemeClr val="accent2"/>
              </a:solidFill>
            </a:ln>
          </c:spPr>
          <c:marker>
            <c:symbol val="none"/>
          </c:marker>
          <c:dPt>
            <c:idx val="124"/>
            <c:bubble3D val="0"/>
            <c:extLst>
              <c:ext xmlns:c16="http://schemas.microsoft.com/office/drawing/2014/chart" uri="{C3380CC4-5D6E-409C-BE32-E72D297353CC}">
                <c16:uniqueId val="{00000004-8349-4C99-9C1C-CC748E3CE811}"/>
              </c:ext>
            </c:extLst>
          </c:dPt>
          <c:dPt>
            <c:idx val="125"/>
            <c:bubble3D val="0"/>
            <c:extLst>
              <c:ext xmlns:c16="http://schemas.microsoft.com/office/drawing/2014/chart" uri="{C3380CC4-5D6E-409C-BE32-E72D297353CC}">
                <c16:uniqueId val="{00000005-8349-4C99-9C1C-CC748E3CE811}"/>
              </c:ext>
            </c:extLst>
          </c:dPt>
          <c:dLbls>
            <c:dLbl>
              <c:idx val="26"/>
              <c:layout>
                <c:manualLayout>
                  <c:x val="3.8888888888888994E-2"/>
                  <c:y val="-9.068627450980391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Retail</a:t>
                    </a:r>
                    <a:br>
                      <a:rPr lang="en-US" dirty="0"/>
                    </a:br>
                    <a:fld id="{C0A1D8AC-20F5-4E1A-A730-68EC774FF912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49F-489E-B3C6-A84271C36F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rgbClr val="5F5F5F"/>
                      </a:solidFill>
                    </a:ln>
                  </c:spPr>
                </c15:leaderLines>
              </c:ext>
            </c:extLst>
          </c:dLbls>
          <c:cat>
            <c:numRef>
              <c:f>'2D'!$BA$2:$CA$2</c:f>
              <c:numCache>
                <c:formatCode>mmm\-yy</c:formatCode>
                <c:ptCount val="27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</c:numCache>
            </c:numRef>
          </c:cat>
          <c:val>
            <c:numRef>
              <c:f>'2D'!$BA$63:$CA$63</c:f>
              <c:numCache>
                <c:formatCode>0.0%</c:formatCode>
                <c:ptCount val="27"/>
                <c:pt idx="0">
                  <c:v>8.3267701057621712E-2</c:v>
                </c:pt>
                <c:pt idx="1">
                  <c:v>0.16296331422918842</c:v>
                </c:pt>
                <c:pt idx="2">
                  <c:v>-0.13805307892354823</c:v>
                </c:pt>
                <c:pt idx="3">
                  <c:v>-0.23284119801461756</c:v>
                </c:pt>
                <c:pt idx="4">
                  <c:v>-7.1502896752205336E-2</c:v>
                </c:pt>
                <c:pt idx="5">
                  <c:v>9.9012191473901723E-5</c:v>
                </c:pt>
                <c:pt idx="6">
                  <c:v>2.2422710014951219E-2</c:v>
                </c:pt>
                <c:pt idx="7">
                  <c:v>0.10864387190457059</c:v>
                </c:pt>
                <c:pt idx="8">
                  <c:v>6.0918248346403026E-2</c:v>
                </c:pt>
                <c:pt idx="9">
                  <c:v>7.7567924036930247E-2</c:v>
                </c:pt>
                <c:pt idx="10">
                  <c:v>4.6162956851081072E-2</c:v>
                </c:pt>
                <c:pt idx="11">
                  <c:v>3.1109457037160393E-2</c:v>
                </c:pt>
                <c:pt idx="12">
                  <c:v>0.16494881352499258</c:v>
                </c:pt>
                <c:pt idx="13">
                  <c:v>0.18187099006111795</c:v>
                </c:pt>
                <c:pt idx="14">
                  <c:v>0.16674024926838538</c:v>
                </c:pt>
                <c:pt idx="15">
                  <c:v>0.21430451631855396</c:v>
                </c:pt>
                <c:pt idx="16">
                  <c:v>0.12389032713066506</c:v>
                </c:pt>
                <c:pt idx="17">
                  <c:v>0.13833450600656216</c:v>
                </c:pt>
                <c:pt idx="18">
                  <c:v>0.18974528619823161</c:v>
                </c:pt>
                <c:pt idx="19">
                  <c:v>0.17900503791774969</c:v>
                </c:pt>
                <c:pt idx="20">
                  <c:v>0.20133235224035961</c:v>
                </c:pt>
                <c:pt idx="21">
                  <c:v>0.17925300500276231</c:v>
                </c:pt>
                <c:pt idx="22">
                  <c:v>0.17635481888168614</c:v>
                </c:pt>
                <c:pt idx="23">
                  <c:v>7.9606397727855605E-2</c:v>
                </c:pt>
                <c:pt idx="24">
                  <c:v>0.29759441026071443</c:v>
                </c:pt>
                <c:pt idx="25">
                  <c:v>0.32089656338372263</c:v>
                </c:pt>
                <c:pt idx="26">
                  <c:v>0.21322382426768094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349-4C99-9C1C-CC748E3CE811}"/>
            </c:ext>
          </c:extLst>
        </c:ser>
        <c:ser>
          <c:idx val="2"/>
          <c:order val="2"/>
          <c:tx>
            <c:strRef>
              <c:f>'2D'!$A$64</c:f>
              <c:strCache>
                <c:ptCount val="1"/>
                <c:pt idx="0">
                  <c:v>Construction</c:v>
                </c:pt>
              </c:strCache>
            </c:strRef>
          </c:tx>
          <c:spPr>
            <a:ln w="28575">
              <a:solidFill>
                <a:schemeClr val="accent4"/>
              </a:solidFill>
            </a:ln>
          </c:spPr>
          <c:marker>
            <c:symbol val="none"/>
          </c:marker>
          <c:dPt>
            <c:idx val="124"/>
            <c:bubble3D val="0"/>
            <c:extLst>
              <c:ext xmlns:c16="http://schemas.microsoft.com/office/drawing/2014/chart" uri="{C3380CC4-5D6E-409C-BE32-E72D297353CC}">
                <c16:uniqueId val="{00000008-8349-4C99-9C1C-CC748E3CE811}"/>
              </c:ext>
            </c:extLst>
          </c:dPt>
          <c:dPt>
            <c:idx val="125"/>
            <c:bubble3D val="0"/>
            <c:extLst>
              <c:ext xmlns:c16="http://schemas.microsoft.com/office/drawing/2014/chart" uri="{C3380CC4-5D6E-409C-BE32-E72D297353CC}">
                <c16:uniqueId val="{00000009-8349-4C99-9C1C-CC748E3CE811}"/>
              </c:ext>
            </c:extLst>
          </c:dPt>
          <c:dLbls>
            <c:dLbl>
              <c:idx val="26"/>
              <c:layout>
                <c:manualLayout>
                  <c:x val="1.4425962379702435E-2"/>
                  <c:y val="0.1053921568627450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Construction</a:t>
                    </a:r>
                    <a:br>
                      <a:rPr lang="en-US" dirty="0"/>
                    </a:br>
                    <a:fld id="{AC5CBBDA-0DB9-44F8-9AED-187F7B1ABBC3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49F-489E-B3C6-A84271C36F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4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'2D'!$BA$2:$CA$2</c:f>
              <c:numCache>
                <c:formatCode>mmm\-yy</c:formatCode>
                <c:ptCount val="27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</c:numCache>
            </c:numRef>
          </c:cat>
          <c:val>
            <c:numRef>
              <c:f>'2D'!$BA$64:$CA$64</c:f>
              <c:numCache>
                <c:formatCode>0.0%</c:formatCode>
                <c:ptCount val="27"/>
                <c:pt idx="0">
                  <c:v>5.0003763333828388E-2</c:v>
                </c:pt>
                <c:pt idx="1">
                  <c:v>0.29010757316252533</c:v>
                </c:pt>
                <c:pt idx="2">
                  <c:v>0.14324456248595108</c:v>
                </c:pt>
                <c:pt idx="3">
                  <c:v>-0.27294489966036761</c:v>
                </c:pt>
                <c:pt idx="4">
                  <c:v>-0.26742479048073708</c:v>
                </c:pt>
                <c:pt idx="5">
                  <c:v>-0.11638970439923346</c:v>
                </c:pt>
                <c:pt idx="6">
                  <c:v>-5.3201003848149631E-2</c:v>
                </c:pt>
                <c:pt idx="7">
                  <c:v>-3.683837523057476E-2</c:v>
                </c:pt>
                <c:pt idx="8">
                  <c:v>-6.1525171917885535E-3</c:v>
                </c:pt>
                <c:pt idx="9">
                  <c:v>-3.7403748807360637E-2</c:v>
                </c:pt>
                <c:pt idx="10">
                  <c:v>-5.1507722629147379E-2</c:v>
                </c:pt>
                <c:pt idx="11">
                  <c:v>0.11195635289967809</c:v>
                </c:pt>
                <c:pt idx="12">
                  <c:v>5.0642573474579899E-2</c:v>
                </c:pt>
                <c:pt idx="13">
                  <c:v>0.22808647107654134</c:v>
                </c:pt>
                <c:pt idx="14">
                  <c:v>0.2525227414041189</c:v>
                </c:pt>
                <c:pt idx="15">
                  <c:v>9.8049432701907246E-2</c:v>
                </c:pt>
                <c:pt idx="16">
                  <c:v>3.0001999751648079E-2</c:v>
                </c:pt>
                <c:pt idx="17">
                  <c:v>8.7382166552362639E-2</c:v>
                </c:pt>
                <c:pt idx="18">
                  <c:v>0.11111327828776707</c:v>
                </c:pt>
                <c:pt idx="19">
                  <c:v>5.2513124806343292E-2</c:v>
                </c:pt>
                <c:pt idx="20">
                  <c:v>9.2809756153100498E-2</c:v>
                </c:pt>
                <c:pt idx="21">
                  <c:v>5.5738396646185517E-3</c:v>
                </c:pt>
                <c:pt idx="22">
                  <c:v>7.0388889934056786E-2</c:v>
                </c:pt>
                <c:pt idx="23">
                  <c:v>6.6151299057074731E-2</c:v>
                </c:pt>
                <c:pt idx="24">
                  <c:v>8.332477802567273E-2</c:v>
                </c:pt>
                <c:pt idx="25">
                  <c:v>0.19455705372487286</c:v>
                </c:pt>
                <c:pt idx="26">
                  <c:v>0.14642928798002397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349-4C99-9C1C-CC748E3CE811}"/>
            </c:ext>
          </c:extLst>
        </c:ser>
        <c:ser>
          <c:idx val="3"/>
          <c:order val="3"/>
          <c:tx>
            <c:strRef>
              <c:f>'2D'!$A$65</c:f>
              <c:strCache>
                <c:ptCount val="1"/>
                <c:pt idx="0">
                  <c:v>Leisure and Hospitality</c:v>
                </c:pt>
              </c:strCache>
            </c:strRef>
          </c:tx>
          <c:spPr>
            <a:ln w="2857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dPt>
            <c:idx val="124"/>
            <c:bubble3D val="0"/>
            <c:extLst>
              <c:ext xmlns:c16="http://schemas.microsoft.com/office/drawing/2014/chart" uri="{C3380CC4-5D6E-409C-BE32-E72D297353CC}">
                <c16:uniqueId val="{0000000B-8349-4C99-9C1C-CC748E3CE811}"/>
              </c:ext>
            </c:extLst>
          </c:dPt>
          <c:dPt>
            <c:idx val="125"/>
            <c:bubble3D val="0"/>
            <c:extLst>
              <c:ext xmlns:c16="http://schemas.microsoft.com/office/drawing/2014/chart" uri="{C3380CC4-5D6E-409C-BE32-E72D297353CC}">
                <c16:uniqueId val="{0000000C-8349-4C99-9C1C-CC748E3CE811}"/>
              </c:ext>
            </c:extLst>
          </c:dPt>
          <c:dLbls>
            <c:dLbl>
              <c:idx val="26"/>
              <c:layout>
                <c:manualLayout>
                  <c:x val="1.388888888888899E-2"/>
                  <c:y val="0.1078431372549018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Leisure &amp;</a:t>
                    </a:r>
                  </a:p>
                  <a:p>
                    <a:r>
                      <a:rPr lang="en-US" dirty="0"/>
                      <a:t>Hospitality</a:t>
                    </a:r>
                    <a:br>
                      <a:rPr lang="en-US" dirty="0"/>
                    </a:br>
                    <a:fld id="{A75C3A0F-DED6-4C1D-B74A-AB73D3D066DA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249F-489E-B3C6-A84271C36F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'2D'!$BA$2:$CA$2</c:f>
              <c:numCache>
                <c:formatCode>mmm\-yy</c:formatCode>
                <c:ptCount val="27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</c:numCache>
            </c:numRef>
          </c:cat>
          <c:val>
            <c:numRef>
              <c:f>'2D'!$BA$65:$CA$65</c:f>
              <c:numCache>
                <c:formatCode>0.0%</c:formatCode>
                <c:ptCount val="27"/>
                <c:pt idx="0">
                  <c:v>2.4472966779628846E-2</c:v>
                </c:pt>
                <c:pt idx="1">
                  <c:v>0.17175502868942916</c:v>
                </c:pt>
                <c:pt idx="2">
                  <c:v>-0.53768757150768198</c:v>
                </c:pt>
                <c:pt idx="3">
                  <c:v>-0.72990386478204705</c:v>
                </c:pt>
                <c:pt idx="4">
                  <c:v>-0.68150072105644832</c:v>
                </c:pt>
                <c:pt idx="5">
                  <c:v>-0.63431671842320447</c:v>
                </c:pt>
                <c:pt idx="6">
                  <c:v>-0.58443106571190506</c:v>
                </c:pt>
                <c:pt idx="7">
                  <c:v>-0.56792189250447911</c:v>
                </c:pt>
                <c:pt idx="8">
                  <c:v>-0.53237189259424889</c:v>
                </c:pt>
                <c:pt idx="9">
                  <c:v>-0.49422470512911665</c:v>
                </c:pt>
                <c:pt idx="10">
                  <c:v>-0.55673252355193958</c:v>
                </c:pt>
                <c:pt idx="11">
                  <c:v>-0.57292704379780157</c:v>
                </c:pt>
                <c:pt idx="12">
                  <c:v>-0.51477006359360611</c:v>
                </c:pt>
                <c:pt idx="13">
                  <c:v>-0.43193591133074127</c:v>
                </c:pt>
                <c:pt idx="14">
                  <c:v>-0.42890430737557994</c:v>
                </c:pt>
                <c:pt idx="15">
                  <c:v>-0.3296639565654742</c:v>
                </c:pt>
                <c:pt idx="16">
                  <c:v>-0.3222690104674869</c:v>
                </c:pt>
                <c:pt idx="17">
                  <c:v>-0.30596739012201701</c:v>
                </c:pt>
                <c:pt idx="18">
                  <c:v>-0.16954714179745811</c:v>
                </c:pt>
                <c:pt idx="19">
                  <c:v>-0.21447529219503425</c:v>
                </c:pt>
                <c:pt idx="20">
                  <c:v>-0.19559177963970731</c:v>
                </c:pt>
                <c:pt idx="21">
                  <c:v>-0.16815317588965062</c:v>
                </c:pt>
                <c:pt idx="22">
                  <c:v>-0.19049559764105839</c:v>
                </c:pt>
                <c:pt idx="23">
                  <c:v>-0.20963314306217351</c:v>
                </c:pt>
                <c:pt idx="24">
                  <c:v>-0.230813037646037</c:v>
                </c:pt>
                <c:pt idx="25">
                  <c:v>-6.7390948461536593E-2</c:v>
                </c:pt>
                <c:pt idx="26">
                  <c:v>-0.13578337661947482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8349-4C99-9C1C-CC748E3CE8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6954816"/>
        <c:axId val="426953248"/>
      </c:lineChart>
      <c:dateAx>
        <c:axId val="426954816"/>
        <c:scaling>
          <c:orientation val="minMax"/>
          <c:min val="43831"/>
        </c:scaling>
        <c:delete val="0"/>
        <c:axPos val="b"/>
        <c:majorGridlines>
          <c:spPr>
            <a:ln w="3175">
              <a:solidFill>
                <a:schemeClr val="bg1">
                  <a:lumMod val="50000"/>
                </a:schemeClr>
              </a:solidFill>
            </a:ln>
          </c:spPr>
        </c:majorGridlines>
        <c:numFmt formatCode="mmm\-yy" sourceLinked="1"/>
        <c:majorTickMark val="none"/>
        <c:minorTickMark val="none"/>
        <c:tickLblPos val="low"/>
        <c:spPr>
          <a:ln w="22225">
            <a:solidFill>
              <a:srgbClr val="5F5F5F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426953248"/>
        <c:crosses val="autoZero"/>
        <c:auto val="1"/>
        <c:lblOffset val="100"/>
        <c:baseTimeUnit val="months"/>
        <c:majorUnit val="3"/>
        <c:majorTimeUnit val="months"/>
      </c:dateAx>
      <c:valAx>
        <c:axId val="426953248"/>
        <c:scaling>
          <c:orientation val="minMax"/>
        </c:scaling>
        <c:delete val="0"/>
        <c:axPos val="l"/>
        <c:majorGridlines>
          <c:spPr>
            <a:ln w="3175">
              <a:solidFill>
                <a:srgbClr val="B2B2B2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426954816"/>
        <c:crosses val="autoZero"/>
        <c:crossBetween val="between"/>
        <c:majorUnit val="0.1"/>
        <c:minorUnit val="2.0000000000000004E-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 b="1">
          <a:latin typeface="Cambria" panose="02040503050406030204" pitchFamily="18" charset="0"/>
          <a:ea typeface="Cambria" panose="02040503050406030204" pitchFamily="18" charset="0"/>
          <a:cs typeface="Calibri" panose="020F050202020403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38888888888893E-2"/>
          <c:y val="0"/>
          <c:w val="0.92861111111111116"/>
          <c:h val="0.728732632118014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rgbClr val="00B050"/>
              </a:solidFill>
              <a:ln w="12700">
                <a:solidFill>
                  <a:schemeClr val="tx1">
                    <a:alpha val="89000"/>
                  </a:schemeClr>
                </a:solidFill>
              </a:ln>
              <a:effectLst/>
            </c:spPr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D12-4046-8085-772D29831C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8971304"/>
        <c:axId val="678973928"/>
      </c:scatterChart>
      <c:valAx>
        <c:axId val="678971304"/>
        <c:scaling>
          <c:orientation val="minMax"/>
          <c:max val="2040"/>
          <c:min val="2020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678973928"/>
        <c:crosses val="autoZero"/>
        <c:crossBetween val="midCat"/>
        <c:majorUnit val="5"/>
      </c:valAx>
      <c:valAx>
        <c:axId val="6789739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789713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U.S.</a:t>
            </a:r>
            <a:r>
              <a:rPr lang="en-US" sz="2000" baseline="0" dirty="0"/>
              <a:t> Inflation</a:t>
            </a:r>
            <a:br>
              <a:rPr lang="en-US" dirty="0"/>
            </a:br>
            <a:r>
              <a:rPr lang="en-US" sz="1200" baseline="0" dirty="0"/>
              <a:t>National CPI-U YOY% Growth; January 1970-Present</a:t>
            </a:r>
            <a:br>
              <a:rPr lang="en-US" sz="1200" dirty="0"/>
            </a:br>
            <a:r>
              <a:rPr lang="en-US" sz="1200" dirty="0"/>
              <a:t>Source:</a:t>
            </a:r>
            <a:r>
              <a:rPr lang="en-US" sz="1200" baseline="0" dirty="0"/>
              <a:t> FRED</a:t>
            </a:r>
            <a:endParaRPr lang="en-US" dirty="0"/>
          </a:p>
        </c:rich>
      </c:tx>
      <c:layout>
        <c:manualLayout>
          <c:xMode val="edge"/>
          <c:yMode val="edge"/>
          <c:x val="0.29701498250218722"/>
          <c:y val="1.327022541299984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195975503062118E-2"/>
          <c:y val="0.16183823529411764"/>
          <c:w val="0.8887676071741033"/>
          <c:h val="0.70688841284545312"/>
        </c:manualLayout>
      </c:layout>
      <c:lineChart>
        <c:grouping val="standard"/>
        <c:varyColors val="0"/>
        <c:ser>
          <c:idx val="0"/>
          <c:order val="0"/>
          <c:tx>
            <c:strRef>
              <c:f>'FRED Graph'!$C$11</c:f>
              <c:strCache>
                <c:ptCount val="1"/>
              </c:strCache>
            </c:strRef>
          </c:tx>
          <c:marker>
            <c:symbol val="none"/>
          </c:marker>
          <c:dLbls>
            <c:dLbl>
              <c:idx val="62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5696533245844269"/>
                      <c:h val="0.143921568627450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08E-4494-B513-A6FEB7D80A81}"/>
                </c:ext>
              </c:extLst>
            </c:dLbl>
            <c:dLbl>
              <c:idx val="627"/>
              <c:layout>
                <c:manualLayout>
                  <c:x val="-6.7361111111111219E-2"/>
                  <c:y val="-0.11887254901960784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2000" b="1">
                        <a:solidFill>
                          <a:schemeClr val="accent1"/>
                        </a:solidFill>
                      </a:defRPr>
                    </a:pPr>
                    <a:r>
                      <a:rPr lang="en-US" b="1" dirty="0">
                        <a:solidFill>
                          <a:schemeClr val="accent1"/>
                        </a:solidFill>
                      </a:rPr>
                      <a:t>Current</a:t>
                    </a:r>
                    <a:br>
                      <a:rPr lang="en-US" b="1" dirty="0">
                        <a:solidFill>
                          <a:schemeClr val="accent1"/>
                        </a:solidFill>
                      </a:rPr>
                    </a:br>
                    <a:fld id="{DC1C76B1-BCC0-4EA8-8C7C-F33DC9C5FF47}" type="VALUE">
                      <a:rPr lang="en-US" b="1" smtClean="0">
                        <a:solidFill>
                          <a:schemeClr val="accent1"/>
                        </a:solidFill>
                      </a:rPr>
                      <a:pPr>
                        <a:defRPr sz="2000" b="1"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="1" dirty="0">
                      <a:solidFill>
                        <a:schemeClr val="accent1"/>
                      </a:solidFill>
                    </a:endParaRPr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558333333333332"/>
                      <c:h val="0.139460784313725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10B-47C8-B3B8-9C255A97C8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'FRED Graph'!$A$12:$A$639</c:f>
              <c:numCache>
                <c:formatCode>yyyy\-mm\-dd</c:formatCode>
                <c:ptCount val="628"/>
                <c:pt idx="0">
                  <c:v>25569</c:v>
                </c:pt>
                <c:pt idx="1">
                  <c:v>25600</c:v>
                </c:pt>
                <c:pt idx="2">
                  <c:v>25628</c:v>
                </c:pt>
                <c:pt idx="3">
                  <c:v>25659</c:v>
                </c:pt>
                <c:pt idx="4">
                  <c:v>25689</c:v>
                </c:pt>
                <c:pt idx="5">
                  <c:v>25720</c:v>
                </c:pt>
                <c:pt idx="6">
                  <c:v>25750</c:v>
                </c:pt>
                <c:pt idx="7">
                  <c:v>25781</c:v>
                </c:pt>
                <c:pt idx="8">
                  <c:v>25812</c:v>
                </c:pt>
                <c:pt idx="9">
                  <c:v>25842</c:v>
                </c:pt>
                <c:pt idx="10">
                  <c:v>25873</c:v>
                </c:pt>
                <c:pt idx="11">
                  <c:v>25903</c:v>
                </c:pt>
                <c:pt idx="12">
                  <c:v>25934</c:v>
                </c:pt>
                <c:pt idx="13">
                  <c:v>25965</c:v>
                </c:pt>
                <c:pt idx="14">
                  <c:v>25993</c:v>
                </c:pt>
                <c:pt idx="15">
                  <c:v>26024</c:v>
                </c:pt>
                <c:pt idx="16">
                  <c:v>26054</c:v>
                </c:pt>
                <c:pt idx="17">
                  <c:v>26085</c:v>
                </c:pt>
                <c:pt idx="18">
                  <c:v>26115</c:v>
                </c:pt>
                <c:pt idx="19">
                  <c:v>26146</c:v>
                </c:pt>
                <c:pt idx="20">
                  <c:v>26177</c:v>
                </c:pt>
                <c:pt idx="21">
                  <c:v>26207</c:v>
                </c:pt>
                <c:pt idx="22">
                  <c:v>26238</c:v>
                </c:pt>
                <c:pt idx="23">
                  <c:v>26268</c:v>
                </c:pt>
                <c:pt idx="24">
                  <c:v>26299</c:v>
                </c:pt>
                <c:pt idx="25">
                  <c:v>26330</c:v>
                </c:pt>
                <c:pt idx="26">
                  <c:v>26359</c:v>
                </c:pt>
                <c:pt idx="27">
                  <c:v>26390</c:v>
                </c:pt>
                <c:pt idx="28">
                  <c:v>26420</c:v>
                </c:pt>
                <c:pt idx="29">
                  <c:v>26451</c:v>
                </c:pt>
                <c:pt idx="30">
                  <c:v>26481</c:v>
                </c:pt>
                <c:pt idx="31">
                  <c:v>26512</c:v>
                </c:pt>
                <c:pt idx="32">
                  <c:v>26543</c:v>
                </c:pt>
                <c:pt idx="33">
                  <c:v>26573</c:v>
                </c:pt>
                <c:pt idx="34">
                  <c:v>26604</c:v>
                </c:pt>
                <c:pt idx="35">
                  <c:v>26634</c:v>
                </c:pt>
                <c:pt idx="36">
                  <c:v>26665</c:v>
                </c:pt>
                <c:pt idx="37">
                  <c:v>26696</c:v>
                </c:pt>
                <c:pt idx="38">
                  <c:v>26724</c:v>
                </c:pt>
                <c:pt idx="39">
                  <c:v>26755</c:v>
                </c:pt>
                <c:pt idx="40">
                  <c:v>26785</c:v>
                </c:pt>
                <c:pt idx="41">
                  <c:v>26816</c:v>
                </c:pt>
                <c:pt idx="42">
                  <c:v>26846</c:v>
                </c:pt>
                <c:pt idx="43">
                  <c:v>26877</c:v>
                </c:pt>
                <c:pt idx="44">
                  <c:v>26908</c:v>
                </c:pt>
                <c:pt idx="45">
                  <c:v>26938</c:v>
                </c:pt>
                <c:pt idx="46">
                  <c:v>26969</c:v>
                </c:pt>
                <c:pt idx="47">
                  <c:v>26999</c:v>
                </c:pt>
                <c:pt idx="48">
                  <c:v>27030</c:v>
                </c:pt>
                <c:pt idx="49">
                  <c:v>27061</c:v>
                </c:pt>
                <c:pt idx="50">
                  <c:v>27089</c:v>
                </c:pt>
                <c:pt idx="51">
                  <c:v>27120</c:v>
                </c:pt>
                <c:pt idx="52">
                  <c:v>27150</c:v>
                </c:pt>
                <c:pt idx="53">
                  <c:v>27181</c:v>
                </c:pt>
                <c:pt idx="54">
                  <c:v>27211</c:v>
                </c:pt>
                <c:pt idx="55">
                  <c:v>27242</c:v>
                </c:pt>
                <c:pt idx="56">
                  <c:v>27273</c:v>
                </c:pt>
                <c:pt idx="57">
                  <c:v>27303</c:v>
                </c:pt>
                <c:pt idx="58">
                  <c:v>27334</c:v>
                </c:pt>
                <c:pt idx="59">
                  <c:v>27364</c:v>
                </c:pt>
                <c:pt idx="60">
                  <c:v>27395</c:v>
                </c:pt>
                <c:pt idx="61">
                  <c:v>27426</c:v>
                </c:pt>
                <c:pt idx="62">
                  <c:v>27454</c:v>
                </c:pt>
                <c:pt idx="63">
                  <c:v>27485</c:v>
                </c:pt>
                <c:pt idx="64">
                  <c:v>27515</c:v>
                </c:pt>
                <c:pt idx="65">
                  <c:v>27546</c:v>
                </c:pt>
                <c:pt idx="66">
                  <c:v>27576</c:v>
                </c:pt>
                <c:pt idx="67">
                  <c:v>27607</c:v>
                </c:pt>
                <c:pt idx="68">
                  <c:v>27638</c:v>
                </c:pt>
                <c:pt idx="69">
                  <c:v>27668</c:v>
                </c:pt>
                <c:pt idx="70">
                  <c:v>27699</c:v>
                </c:pt>
                <c:pt idx="71">
                  <c:v>27729</c:v>
                </c:pt>
                <c:pt idx="72">
                  <c:v>27760</c:v>
                </c:pt>
                <c:pt idx="73">
                  <c:v>27791</c:v>
                </c:pt>
                <c:pt idx="74">
                  <c:v>27820</c:v>
                </c:pt>
                <c:pt idx="75">
                  <c:v>27851</c:v>
                </c:pt>
                <c:pt idx="76">
                  <c:v>27881</c:v>
                </c:pt>
                <c:pt idx="77">
                  <c:v>27912</c:v>
                </c:pt>
                <c:pt idx="78">
                  <c:v>27942</c:v>
                </c:pt>
                <c:pt idx="79">
                  <c:v>27973</c:v>
                </c:pt>
                <c:pt idx="80">
                  <c:v>28004</c:v>
                </c:pt>
                <c:pt idx="81">
                  <c:v>28034</c:v>
                </c:pt>
                <c:pt idx="82">
                  <c:v>28065</c:v>
                </c:pt>
                <c:pt idx="83">
                  <c:v>28095</c:v>
                </c:pt>
                <c:pt idx="84">
                  <c:v>28126</c:v>
                </c:pt>
                <c:pt idx="85">
                  <c:v>28157</c:v>
                </c:pt>
                <c:pt idx="86">
                  <c:v>28185</c:v>
                </c:pt>
                <c:pt idx="87">
                  <c:v>28216</c:v>
                </c:pt>
                <c:pt idx="88">
                  <c:v>28246</c:v>
                </c:pt>
                <c:pt idx="89">
                  <c:v>28277</c:v>
                </c:pt>
                <c:pt idx="90">
                  <c:v>28307</c:v>
                </c:pt>
                <c:pt idx="91">
                  <c:v>28338</c:v>
                </c:pt>
                <c:pt idx="92">
                  <c:v>28369</c:v>
                </c:pt>
                <c:pt idx="93">
                  <c:v>28399</c:v>
                </c:pt>
                <c:pt idx="94">
                  <c:v>28430</c:v>
                </c:pt>
                <c:pt idx="95">
                  <c:v>28460</c:v>
                </c:pt>
                <c:pt idx="96">
                  <c:v>28491</c:v>
                </c:pt>
                <c:pt idx="97">
                  <c:v>28522</c:v>
                </c:pt>
                <c:pt idx="98">
                  <c:v>28550</c:v>
                </c:pt>
                <c:pt idx="99">
                  <c:v>28581</c:v>
                </c:pt>
                <c:pt idx="100">
                  <c:v>28611</c:v>
                </c:pt>
                <c:pt idx="101">
                  <c:v>28642</c:v>
                </c:pt>
                <c:pt idx="102">
                  <c:v>28672</c:v>
                </c:pt>
                <c:pt idx="103">
                  <c:v>28703</c:v>
                </c:pt>
                <c:pt idx="104">
                  <c:v>28734</c:v>
                </c:pt>
                <c:pt idx="105">
                  <c:v>28764</c:v>
                </c:pt>
                <c:pt idx="106">
                  <c:v>28795</c:v>
                </c:pt>
                <c:pt idx="107">
                  <c:v>28825</c:v>
                </c:pt>
                <c:pt idx="108">
                  <c:v>28856</c:v>
                </c:pt>
                <c:pt idx="109">
                  <c:v>28887</c:v>
                </c:pt>
                <c:pt idx="110">
                  <c:v>28915</c:v>
                </c:pt>
                <c:pt idx="111">
                  <c:v>28946</c:v>
                </c:pt>
                <c:pt idx="112">
                  <c:v>28976</c:v>
                </c:pt>
                <c:pt idx="113">
                  <c:v>29007</c:v>
                </c:pt>
                <c:pt idx="114">
                  <c:v>29037</c:v>
                </c:pt>
                <c:pt idx="115">
                  <c:v>29068</c:v>
                </c:pt>
                <c:pt idx="116">
                  <c:v>29099</c:v>
                </c:pt>
                <c:pt idx="117">
                  <c:v>29129</c:v>
                </c:pt>
                <c:pt idx="118">
                  <c:v>29160</c:v>
                </c:pt>
                <c:pt idx="119">
                  <c:v>29190</c:v>
                </c:pt>
                <c:pt idx="120">
                  <c:v>29221</c:v>
                </c:pt>
                <c:pt idx="121">
                  <c:v>29252</c:v>
                </c:pt>
                <c:pt idx="122">
                  <c:v>29281</c:v>
                </c:pt>
                <c:pt idx="123">
                  <c:v>29312</c:v>
                </c:pt>
                <c:pt idx="124">
                  <c:v>29342</c:v>
                </c:pt>
                <c:pt idx="125">
                  <c:v>29373</c:v>
                </c:pt>
                <c:pt idx="126">
                  <c:v>29403</c:v>
                </c:pt>
                <c:pt idx="127">
                  <c:v>29434</c:v>
                </c:pt>
                <c:pt idx="128">
                  <c:v>29465</c:v>
                </c:pt>
                <c:pt idx="129">
                  <c:v>29495</c:v>
                </c:pt>
                <c:pt idx="130">
                  <c:v>29526</c:v>
                </c:pt>
                <c:pt idx="131">
                  <c:v>29556</c:v>
                </c:pt>
                <c:pt idx="132">
                  <c:v>29587</c:v>
                </c:pt>
                <c:pt idx="133">
                  <c:v>29618</c:v>
                </c:pt>
                <c:pt idx="134">
                  <c:v>29646</c:v>
                </c:pt>
                <c:pt idx="135">
                  <c:v>29677</c:v>
                </c:pt>
                <c:pt idx="136">
                  <c:v>29707</c:v>
                </c:pt>
                <c:pt idx="137">
                  <c:v>29738</c:v>
                </c:pt>
                <c:pt idx="138">
                  <c:v>29768</c:v>
                </c:pt>
                <c:pt idx="139">
                  <c:v>29799</c:v>
                </c:pt>
                <c:pt idx="140">
                  <c:v>29830</c:v>
                </c:pt>
                <c:pt idx="141">
                  <c:v>29860</c:v>
                </c:pt>
                <c:pt idx="142">
                  <c:v>29891</c:v>
                </c:pt>
                <c:pt idx="143">
                  <c:v>29921</c:v>
                </c:pt>
                <c:pt idx="144">
                  <c:v>29952</c:v>
                </c:pt>
                <c:pt idx="145">
                  <c:v>29983</c:v>
                </c:pt>
                <c:pt idx="146">
                  <c:v>30011</c:v>
                </c:pt>
                <c:pt idx="147">
                  <c:v>30042</c:v>
                </c:pt>
                <c:pt idx="148">
                  <c:v>30072</c:v>
                </c:pt>
                <c:pt idx="149">
                  <c:v>30103</c:v>
                </c:pt>
                <c:pt idx="150">
                  <c:v>30133</c:v>
                </c:pt>
                <c:pt idx="151">
                  <c:v>30164</c:v>
                </c:pt>
                <c:pt idx="152">
                  <c:v>30195</c:v>
                </c:pt>
                <c:pt idx="153">
                  <c:v>30225</c:v>
                </c:pt>
                <c:pt idx="154">
                  <c:v>30256</c:v>
                </c:pt>
                <c:pt idx="155">
                  <c:v>30286</c:v>
                </c:pt>
                <c:pt idx="156">
                  <c:v>30317</c:v>
                </c:pt>
                <c:pt idx="157">
                  <c:v>30348</c:v>
                </c:pt>
                <c:pt idx="158">
                  <c:v>30376</c:v>
                </c:pt>
                <c:pt idx="159">
                  <c:v>30407</c:v>
                </c:pt>
                <c:pt idx="160">
                  <c:v>30437</c:v>
                </c:pt>
                <c:pt idx="161">
                  <c:v>30468</c:v>
                </c:pt>
                <c:pt idx="162">
                  <c:v>30498</c:v>
                </c:pt>
                <c:pt idx="163">
                  <c:v>30529</c:v>
                </c:pt>
                <c:pt idx="164">
                  <c:v>30560</c:v>
                </c:pt>
                <c:pt idx="165">
                  <c:v>30590</c:v>
                </c:pt>
                <c:pt idx="166">
                  <c:v>30621</c:v>
                </c:pt>
                <c:pt idx="167">
                  <c:v>30651</c:v>
                </c:pt>
                <c:pt idx="168">
                  <c:v>30682</c:v>
                </c:pt>
                <c:pt idx="169">
                  <c:v>30713</c:v>
                </c:pt>
                <c:pt idx="170">
                  <c:v>30742</c:v>
                </c:pt>
                <c:pt idx="171">
                  <c:v>30773</c:v>
                </c:pt>
                <c:pt idx="172">
                  <c:v>30803</c:v>
                </c:pt>
                <c:pt idx="173">
                  <c:v>30834</c:v>
                </c:pt>
                <c:pt idx="174">
                  <c:v>30864</c:v>
                </c:pt>
                <c:pt idx="175">
                  <c:v>30895</c:v>
                </c:pt>
                <c:pt idx="176">
                  <c:v>30926</c:v>
                </c:pt>
                <c:pt idx="177">
                  <c:v>30956</c:v>
                </c:pt>
                <c:pt idx="178">
                  <c:v>30987</c:v>
                </c:pt>
                <c:pt idx="179">
                  <c:v>31017</c:v>
                </c:pt>
                <c:pt idx="180">
                  <c:v>31048</c:v>
                </c:pt>
                <c:pt idx="181">
                  <c:v>31079</c:v>
                </c:pt>
                <c:pt idx="182">
                  <c:v>31107</c:v>
                </c:pt>
                <c:pt idx="183">
                  <c:v>31138</c:v>
                </c:pt>
                <c:pt idx="184">
                  <c:v>31168</c:v>
                </c:pt>
                <c:pt idx="185">
                  <c:v>31199</c:v>
                </c:pt>
                <c:pt idx="186">
                  <c:v>31229</c:v>
                </c:pt>
                <c:pt idx="187">
                  <c:v>31260</c:v>
                </c:pt>
                <c:pt idx="188">
                  <c:v>31291</c:v>
                </c:pt>
                <c:pt idx="189">
                  <c:v>31321</c:v>
                </c:pt>
                <c:pt idx="190">
                  <c:v>31352</c:v>
                </c:pt>
                <c:pt idx="191">
                  <c:v>31382</c:v>
                </c:pt>
                <c:pt idx="192">
                  <c:v>31413</c:v>
                </c:pt>
                <c:pt idx="193">
                  <c:v>31444</c:v>
                </c:pt>
                <c:pt idx="194">
                  <c:v>31472</c:v>
                </c:pt>
                <c:pt idx="195">
                  <c:v>31503</c:v>
                </c:pt>
                <c:pt idx="196">
                  <c:v>31533</c:v>
                </c:pt>
                <c:pt idx="197">
                  <c:v>31564</c:v>
                </c:pt>
                <c:pt idx="198">
                  <c:v>31594</c:v>
                </c:pt>
                <c:pt idx="199">
                  <c:v>31625</c:v>
                </c:pt>
                <c:pt idx="200">
                  <c:v>31656</c:v>
                </c:pt>
                <c:pt idx="201">
                  <c:v>31686</c:v>
                </c:pt>
                <c:pt idx="202">
                  <c:v>31717</c:v>
                </c:pt>
                <c:pt idx="203">
                  <c:v>31747</c:v>
                </c:pt>
                <c:pt idx="204">
                  <c:v>31778</c:v>
                </c:pt>
                <c:pt idx="205">
                  <c:v>31809</c:v>
                </c:pt>
                <c:pt idx="206">
                  <c:v>31837</c:v>
                </c:pt>
                <c:pt idx="207">
                  <c:v>31868</c:v>
                </c:pt>
                <c:pt idx="208">
                  <c:v>31898</c:v>
                </c:pt>
                <c:pt idx="209">
                  <c:v>31929</c:v>
                </c:pt>
                <c:pt idx="210">
                  <c:v>31959</c:v>
                </c:pt>
                <c:pt idx="211">
                  <c:v>31990</c:v>
                </c:pt>
                <c:pt idx="212">
                  <c:v>32021</c:v>
                </c:pt>
                <c:pt idx="213">
                  <c:v>32051</c:v>
                </c:pt>
                <c:pt idx="214">
                  <c:v>32082</c:v>
                </c:pt>
                <c:pt idx="215">
                  <c:v>32112</c:v>
                </c:pt>
                <c:pt idx="216">
                  <c:v>32143</c:v>
                </c:pt>
                <c:pt idx="217">
                  <c:v>32174</c:v>
                </c:pt>
                <c:pt idx="218">
                  <c:v>32203</c:v>
                </c:pt>
                <c:pt idx="219">
                  <c:v>32234</c:v>
                </c:pt>
                <c:pt idx="220">
                  <c:v>32264</c:v>
                </c:pt>
                <c:pt idx="221">
                  <c:v>32295</c:v>
                </c:pt>
                <c:pt idx="222">
                  <c:v>32325</c:v>
                </c:pt>
                <c:pt idx="223">
                  <c:v>32356</c:v>
                </c:pt>
                <c:pt idx="224">
                  <c:v>32387</c:v>
                </c:pt>
                <c:pt idx="225">
                  <c:v>32417</c:v>
                </c:pt>
                <c:pt idx="226">
                  <c:v>32448</c:v>
                </c:pt>
                <c:pt idx="227">
                  <c:v>32478</c:v>
                </c:pt>
                <c:pt idx="228">
                  <c:v>32509</c:v>
                </c:pt>
                <c:pt idx="229">
                  <c:v>32540</c:v>
                </c:pt>
                <c:pt idx="230">
                  <c:v>32568</c:v>
                </c:pt>
                <c:pt idx="231">
                  <c:v>32599</c:v>
                </c:pt>
                <c:pt idx="232">
                  <c:v>32629</c:v>
                </c:pt>
                <c:pt idx="233">
                  <c:v>32660</c:v>
                </c:pt>
                <c:pt idx="234">
                  <c:v>32690</c:v>
                </c:pt>
                <c:pt idx="235">
                  <c:v>32721</c:v>
                </c:pt>
                <c:pt idx="236">
                  <c:v>32752</c:v>
                </c:pt>
                <c:pt idx="237">
                  <c:v>32782</c:v>
                </c:pt>
                <c:pt idx="238">
                  <c:v>32813</c:v>
                </c:pt>
                <c:pt idx="239">
                  <c:v>32843</c:v>
                </c:pt>
                <c:pt idx="240">
                  <c:v>32874</c:v>
                </c:pt>
                <c:pt idx="241">
                  <c:v>32905</c:v>
                </c:pt>
                <c:pt idx="242">
                  <c:v>32933</c:v>
                </c:pt>
                <c:pt idx="243">
                  <c:v>32964</c:v>
                </c:pt>
                <c:pt idx="244">
                  <c:v>32994</c:v>
                </c:pt>
                <c:pt idx="245">
                  <c:v>33025</c:v>
                </c:pt>
                <c:pt idx="246">
                  <c:v>33055</c:v>
                </c:pt>
                <c:pt idx="247">
                  <c:v>33086</c:v>
                </c:pt>
                <c:pt idx="248">
                  <c:v>33117</c:v>
                </c:pt>
                <c:pt idx="249">
                  <c:v>33147</c:v>
                </c:pt>
                <c:pt idx="250">
                  <c:v>33178</c:v>
                </c:pt>
                <c:pt idx="251">
                  <c:v>33208</c:v>
                </c:pt>
                <c:pt idx="252">
                  <c:v>33239</c:v>
                </c:pt>
                <c:pt idx="253">
                  <c:v>33270</c:v>
                </c:pt>
                <c:pt idx="254">
                  <c:v>33298</c:v>
                </c:pt>
                <c:pt idx="255">
                  <c:v>33329</c:v>
                </c:pt>
                <c:pt idx="256">
                  <c:v>33359</c:v>
                </c:pt>
                <c:pt idx="257">
                  <c:v>33390</c:v>
                </c:pt>
                <c:pt idx="258">
                  <c:v>33420</c:v>
                </c:pt>
                <c:pt idx="259">
                  <c:v>33451</c:v>
                </c:pt>
                <c:pt idx="260">
                  <c:v>33482</c:v>
                </c:pt>
                <c:pt idx="261">
                  <c:v>33512</c:v>
                </c:pt>
                <c:pt idx="262">
                  <c:v>33543</c:v>
                </c:pt>
                <c:pt idx="263">
                  <c:v>33573</c:v>
                </c:pt>
                <c:pt idx="264">
                  <c:v>33604</c:v>
                </c:pt>
                <c:pt idx="265">
                  <c:v>33635</c:v>
                </c:pt>
                <c:pt idx="266">
                  <c:v>33664</c:v>
                </c:pt>
                <c:pt idx="267">
                  <c:v>33695</c:v>
                </c:pt>
                <c:pt idx="268">
                  <c:v>33725</c:v>
                </c:pt>
                <c:pt idx="269">
                  <c:v>33756</c:v>
                </c:pt>
                <c:pt idx="270">
                  <c:v>33786</c:v>
                </c:pt>
                <c:pt idx="271">
                  <c:v>33817</c:v>
                </c:pt>
                <c:pt idx="272">
                  <c:v>33848</c:v>
                </c:pt>
                <c:pt idx="273">
                  <c:v>33878</c:v>
                </c:pt>
                <c:pt idx="274">
                  <c:v>33909</c:v>
                </c:pt>
                <c:pt idx="275">
                  <c:v>33939</c:v>
                </c:pt>
                <c:pt idx="276">
                  <c:v>33970</c:v>
                </c:pt>
                <c:pt idx="277">
                  <c:v>34001</c:v>
                </c:pt>
                <c:pt idx="278">
                  <c:v>34029</c:v>
                </c:pt>
                <c:pt idx="279">
                  <c:v>34060</c:v>
                </c:pt>
                <c:pt idx="280">
                  <c:v>34090</c:v>
                </c:pt>
                <c:pt idx="281">
                  <c:v>34121</c:v>
                </c:pt>
                <c:pt idx="282">
                  <c:v>34151</c:v>
                </c:pt>
                <c:pt idx="283">
                  <c:v>34182</c:v>
                </c:pt>
                <c:pt idx="284">
                  <c:v>34213</c:v>
                </c:pt>
                <c:pt idx="285">
                  <c:v>34243</c:v>
                </c:pt>
                <c:pt idx="286">
                  <c:v>34274</c:v>
                </c:pt>
                <c:pt idx="287">
                  <c:v>34304</c:v>
                </c:pt>
                <c:pt idx="288">
                  <c:v>34335</c:v>
                </c:pt>
                <c:pt idx="289">
                  <c:v>34366</c:v>
                </c:pt>
                <c:pt idx="290">
                  <c:v>34394</c:v>
                </c:pt>
                <c:pt idx="291">
                  <c:v>34425</c:v>
                </c:pt>
                <c:pt idx="292">
                  <c:v>34455</c:v>
                </c:pt>
                <c:pt idx="293">
                  <c:v>34486</c:v>
                </c:pt>
                <c:pt idx="294">
                  <c:v>34516</c:v>
                </c:pt>
                <c:pt idx="295">
                  <c:v>34547</c:v>
                </c:pt>
                <c:pt idx="296">
                  <c:v>34578</c:v>
                </c:pt>
                <c:pt idx="297">
                  <c:v>34608</c:v>
                </c:pt>
                <c:pt idx="298">
                  <c:v>34639</c:v>
                </c:pt>
                <c:pt idx="299">
                  <c:v>34669</c:v>
                </c:pt>
                <c:pt idx="300">
                  <c:v>34700</c:v>
                </c:pt>
                <c:pt idx="301">
                  <c:v>34731</c:v>
                </c:pt>
                <c:pt idx="302">
                  <c:v>34759</c:v>
                </c:pt>
                <c:pt idx="303">
                  <c:v>34790</c:v>
                </c:pt>
                <c:pt idx="304">
                  <c:v>34820</c:v>
                </c:pt>
                <c:pt idx="305">
                  <c:v>34851</c:v>
                </c:pt>
                <c:pt idx="306">
                  <c:v>34881</c:v>
                </c:pt>
                <c:pt idx="307">
                  <c:v>34912</c:v>
                </c:pt>
                <c:pt idx="308">
                  <c:v>34943</c:v>
                </c:pt>
                <c:pt idx="309">
                  <c:v>34973</c:v>
                </c:pt>
                <c:pt idx="310">
                  <c:v>35004</c:v>
                </c:pt>
                <c:pt idx="311">
                  <c:v>35034</c:v>
                </c:pt>
                <c:pt idx="312">
                  <c:v>35065</c:v>
                </c:pt>
                <c:pt idx="313">
                  <c:v>35096</c:v>
                </c:pt>
                <c:pt idx="314">
                  <c:v>35125</c:v>
                </c:pt>
                <c:pt idx="315">
                  <c:v>35156</c:v>
                </c:pt>
                <c:pt idx="316">
                  <c:v>35186</c:v>
                </c:pt>
                <c:pt idx="317">
                  <c:v>35217</c:v>
                </c:pt>
                <c:pt idx="318">
                  <c:v>35247</c:v>
                </c:pt>
                <c:pt idx="319">
                  <c:v>35278</c:v>
                </c:pt>
                <c:pt idx="320">
                  <c:v>35309</c:v>
                </c:pt>
                <c:pt idx="321">
                  <c:v>35339</c:v>
                </c:pt>
                <c:pt idx="322">
                  <c:v>35370</c:v>
                </c:pt>
                <c:pt idx="323">
                  <c:v>35400</c:v>
                </c:pt>
                <c:pt idx="324">
                  <c:v>35431</c:v>
                </c:pt>
                <c:pt idx="325">
                  <c:v>35462</c:v>
                </c:pt>
                <c:pt idx="326">
                  <c:v>35490</c:v>
                </c:pt>
                <c:pt idx="327">
                  <c:v>35521</c:v>
                </c:pt>
                <c:pt idx="328">
                  <c:v>35551</c:v>
                </c:pt>
                <c:pt idx="329">
                  <c:v>35582</c:v>
                </c:pt>
                <c:pt idx="330">
                  <c:v>35612</c:v>
                </c:pt>
                <c:pt idx="331">
                  <c:v>35643</c:v>
                </c:pt>
                <c:pt idx="332">
                  <c:v>35674</c:v>
                </c:pt>
                <c:pt idx="333">
                  <c:v>35704</c:v>
                </c:pt>
                <c:pt idx="334">
                  <c:v>35735</c:v>
                </c:pt>
                <c:pt idx="335">
                  <c:v>35765</c:v>
                </c:pt>
                <c:pt idx="336">
                  <c:v>35796</c:v>
                </c:pt>
                <c:pt idx="337">
                  <c:v>35827</c:v>
                </c:pt>
                <c:pt idx="338">
                  <c:v>35855</c:v>
                </c:pt>
                <c:pt idx="339">
                  <c:v>35886</c:v>
                </c:pt>
                <c:pt idx="340">
                  <c:v>35916</c:v>
                </c:pt>
                <c:pt idx="341">
                  <c:v>35947</c:v>
                </c:pt>
                <c:pt idx="342">
                  <c:v>35977</c:v>
                </c:pt>
                <c:pt idx="343">
                  <c:v>36008</c:v>
                </c:pt>
                <c:pt idx="344">
                  <c:v>36039</c:v>
                </c:pt>
                <c:pt idx="345">
                  <c:v>36069</c:v>
                </c:pt>
                <c:pt idx="346">
                  <c:v>36100</c:v>
                </c:pt>
                <c:pt idx="347">
                  <c:v>36130</c:v>
                </c:pt>
                <c:pt idx="348">
                  <c:v>36161</c:v>
                </c:pt>
                <c:pt idx="349">
                  <c:v>36192</c:v>
                </c:pt>
                <c:pt idx="350">
                  <c:v>36220</c:v>
                </c:pt>
                <c:pt idx="351">
                  <c:v>36251</c:v>
                </c:pt>
                <c:pt idx="352">
                  <c:v>36281</c:v>
                </c:pt>
                <c:pt idx="353">
                  <c:v>36312</c:v>
                </c:pt>
                <c:pt idx="354">
                  <c:v>36342</c:v>
                </c:pt>
                <c:pt idx="355">
                  <c:v>36373</c:v>
                </c:pt>
                <c:pt idx="356">
                  <c:v>36404</c:v>
                </c:pt>
                <c:pt idx="357">
                  <c:v>36434</c:v>
                </c:pt>
                <c:pt idx="358">
                  <c:v>36465</c:v>
                </c:pt>
                <c:pt idx="359">
                  <c:v>36495</c:v>
                </c:pt>
                <c:pt idx="360">
                  <c:v>36526</c:v>
                </c:pt>
                <c:pt idx="361">
                  <c:v>36557</c:v>
                </c:pt>
                <c:pt idx="362">
                  <c:v>36586</c:v>
                </c:pt>
                <c:pt idx="363">
                  <c:v>36617</c:v>
                </c:pt>
                <c:pt idx="364">
                  <c:v>36647</c:v>
                </c:pt>
                <c:pt idx="365">
                  <c:v>36678</c:v>
                </c:pt>
                <c:pt idx="366">
                  <c:v>36708</c:v>
                </c:pt>
                <c:pt idx="367">
                  <c:v>36739</c:v>
                </c:pt>
                <c:pt idx="368">
                  <c:v>36770</c:v>
                </c:pt>
                <c:pt idx="369">
                  <c:v>36800</c:v>
                </c:pt>
                <c:pt idx="370">
                  <c:v>36831</c:v>
                </c:pt>
                <c:pt idx="371">
                  <c:v>36861</c:v>
                </c:pt>
                <c:pt idx="372">
                  <c:v>36892</c:v>
                </c:pt>
                <c:pt idx="373">
                  <c:v>36923</c:v>
                </c:pt>
                <c:pt idx="374">
                  <c:v>36951</c:v>
                </c:pt>
                <c:pt idx="375">
                  <c:v>36982</c:v>
                </c:pt>
                <c:pt idx="376">
                  <c:v>37012</c:v>
                </c:pt>
                <c:pt idx="377">
                  <c:v>37043</c:v>
                </c:pt>
                <c:pt idx="378">
                  <c:v>37073</c:v>
                </c:pt>
                <c:pt idx="379">
                  <c:v>37104</c:v>
                </c:pt>
                <c:pt idx="380">
                  <c:v>37135</c:v>
                </c:pt>
                <c:pt idx="381">
                  <c:v>37165</c:v>
                </c:pt>
                <c:pt idx="382">
                  <c:v>37196</c:v>
                </c:pt>
                <c:pt idx="383">
                  <c:v>37226</c:v>
                </c:pt>
                <c:pt idx="384">
                  <c:v>37257</c:v>
                </c:pt>
                <c:pt idx="385">
                  <c:v>37288</c:v>
                </c:pt>
                <c:pt idx="386">
                  <c:v>37316</c:v>
                </c:pt>
                <c:pt idx="387">
                  <c:v>37347</c:v>
                </c:pt>
                <c:pt idx="388">
                  <c:v>37377</c:v>
                </c:pt>
                <c:pt idx="389">
                  <c:v>37408</c:v>
                </c:pt>
                <c:pt idx="390">
                  <c:v>37438</c:v>
                </c:pt>
                <c:pt idx="391">
                  <c:v>37469</c:v>
                </c:pt>
                <c:pt idx="392">
                  <c:v>37500</c:v>
                </c:pt>
                <c:pt idx="393">
                  <c:v>37530</c:v>
                </c:pt>
                <c:pt idx="394">
                  <c:v>37561</c:v>
                </c:pt>
                <c:pt idx="395">
                  <c:v>37591</c:v>
                </c:pt>
                <c:pt idx="396">
                  <c:v>37622</c:v>
                </c:pt>
                <c:pt idx="397">
                  <c:v>37653</c:v>
                </c:pt>
                <c:pt idx="398">
                  <c:v>37681</c:v>
                </c:pt>
                <c:pt idx="399">
                  <c:v>37712</c:v>
                </c:pt>
                <c:pt idx="400">
                  <c:v>37742</c:v>
                </c:pt>
                <c:pt idx="401">
                  <c:v>37773</c:v>
                </c:pt>
                <c:pt idx="402">
                  <c:v>37803</c:v>
                </c:pt>
                <c:pt idx="403">
                  <c:v>37834</c:v>
                </c:pt>
                <c:pt idx="404">
                  <c:v>37865</c:v>
                </c:pt>
                <c:pt idx="405">
                  <c:v>37895</c:v>
                </c:pt>
                <c:pt idx="406">
                  <c:v>37926</c:v>
                </c:pt>
                <c:pt idx="407">
                  <c:v>37956</c:v>
                </c:pt>
                <c:pt idx="408">
                  <c:v>37987</c:v>
                </c:pt>
                <c:pt idx="409">
                  <c:v>38018</c:v>
                </c:pt>
                <c:pt idx="410">
                  <c:v>38047</c:v>
                </c:pt>
                <c:pt idx="411">
                  <c:v>38078</c:v>
                </c:pt>
                <c:pt idx="412">
                  <c:v>38108</c:v>
                </c:pt>
                <c:pt idx="413">
                  <c:v>38139</c:v>
                </c:pt>
                <c:pt idx="414">
                  <c:v>38169</c:v>
                </c:pt>
                <c:pt idx="415">
                  <c:v>38200</c:v>
                </c:pt>
                <c:pt idx="416">
                  <c:v>38231</c:v>
                </c:pt>
                <c:pt idx="417">
                  <c:v>38261</c:v>
                </c:pt>
                <c:pt idx="418">
                  <c:v>38292</c:v>
                </c:pt>
                <c:pt idx="419">
                  <c:v>38322</c:v>
                </c:pt>
                <c:pt idx="420">
                  <c:v>38353</c:v>
                </c:pt>
                <c:pt idx="421">
                  <c:v>38384</c:v>
                </c:pt>
                <c:pt idx="422">
                  <c:v>38412</c:v>
                </c:pt>
                <c:pt idx="423">
                  <c:v>38443</c:v>
                </c:pt>
                <c:pt idx="424">
                  <c:v>38473</c:v>
                </c:pt>
                <c:pt idx="425">
                  <c:v>38504</c:v>
                </c:pt>
                <c:pt idx="426">
                  <c:v>38534</c:v>
                </c:pt>
                <c:pt idx="427">
                  <c:v>38565</c:v>
                </c:pt>
                <c:pt idx="428">
                  <c:v>38596</c:v>
                </c:pt>
                <c:pt idx="429">
                  <c:v>38626</c:v>
                </c:pt>
                <c:pt idx="430">
                  <c:v>38657</c:v>
                </c:pt>
                <c:pt idx="431">
                  <c:v>38687</c:v>
                </c:pt>
                <c:pt idx="432">
                  <c:v>38718</c:v>
                </c:pt>
                <c:pt idx="433">
                  <c:v>38749</c:v>
                </c:pt>
                <c:pt idx="434">
                  <c:v>38777</c:v>
                </c:pt>
                <c:pt idx="435">
                  <c:v>38808</c:v>
                </c:pt>
                <c:pt idx="436">
                  <c:v>38838</c:v>
                </c:pt>
                <c:pt idx="437">
                  <c:v>38869</c:v>
                </c:pt>
                <c:pt idx="438">
                  <c:v>38899</c:v>
                </c:pt>
                <c:pt idx="439">
                  <c:v>38930</c:v>
                </c:pt>
                <c:pt idx="440">
                  <c:v>38961</c:v>
                </c:pt>
                <c:pt idx="441">
                  <c:v>38991</c:v>
                </c:pt>
                <c:pt idx="442">
                  <c:v>39022</c:v>
                </c:pt>
                <c:pt idx="443">
                  <c:v>39052</c:v>
                </c:pt>
                <c:pt idx="444">
                  <c:v>39083</c:v>
                </c:pt>
                <c:pt idx="445">
                  <c:v>39114</c:v>
                </c:pt>
                <c:pt idx="446">
                  <c:v>39142</c:v>
                </c:pt>
                <c:pt idx="447">
                  <c:v>39173</c:v>
                </c:pt>
                <c:pt idx="448">
                  <c:v>39203</c:v>
                </c:pt>
                <c:pt idx="449">
                  <c:v>39234</c:v>
                </c:pt>
                <c:pt idx="450">
                  <c:v>39264</c:v>
                </c:pt>
                <c:pt idx="451">
                  <c:v>39295</c:v>
                </c:pt>
                <c:pt idx="452">
                  <c:v>39326</c:v>
                </c:pt>
                <c:pt idx="453">
                  <c:v>39356</c:v>
                </c:pt>
                <c:pt idx="454">
                  <c:v>39387</c:v>
                </c:pt>
                <c:pt idx="455">
                  <c:v>39417</c:v>
                </c:pt>
                <c:pt idx="456">
                  <c:v>39448</c:v>
                </c:pt>
                <c:pt idx="457">
                  <c:v>39479</c:v>
                </c:pt>
                <c:pt idx="458">
                  <c:v>39508</c:v>
                </c:pt>
                <c:pt idx="459">
                  <c:v>39539</c:v>
                </c:pt>
                <c:pt idx="460">
                  <c:v>39569</c:v>
                </c:pt>
                <c:pt idx="461">
                  <c:v>39600</c:v>
                </c:pt>
                <c:pt idx="462">
                  <c:v>39630</c:v>
                </c:pt>
                <c:pt idx="463">
                  <c:v>39661</c:v>
                </c:pt>
                <c:pt idx="464">
                  <c:v>39692</c:v>
                </c:pt>
                <c:pt idx="465">
                  <c:v>39722</c:v>
                </c:pt>
                <c:pt idx="466">
                  <c:v>39753</c:v>
                </c:pt>
                <c:pt idx="467">
                  <c:v>39783</c:v>
                </c:pt>
                <c:pt idx="468">
                  <c:v>39814</c:v>
                </c:pt>
                <c:pt idx="469">
                  <c:v>39845</c:v>
                </c:pt>
                <c:pt idx="470">
                  <c:v>39873</c:v>
                </c:pt>
                <c:pt idx="471">
                  <c:v>39904</c:v>
                </c:pt>
                <c:pt idx="472">
                  <c:v>39934</c:v>
                </c:pt>
                <c:pt idx="473">
                  <c:v>39965</c:v>
                </c:pt>
                <c:pt idx="474">
                  <c:v>39995</c:v>
                </c:pt>
                <c:pt idx="475">
                  <c:v>40026</c:v>
                </c:pt>
                <c:pt idx="476">
                  <c:v>40057</c:v>
                </c:pt>
                <c:pt idx="477">
                  <c:v>40087</c:v>
                </c:pt>
                <c:pt idx="478">
                  <c:v>40118</c:v>
                </c:pt>
                <c:pt idx="479">
                  <c:v>40148</c:v>
                </c:pt>
                <c:pt idx="480">
                  <c:v>40179</c:v>
                </c:pt>
                <c:pt idx="481">
                  <c:v>40210</c:v>
                </c:pt>
                <c:pt idx="482">
                  <c:v>40238</c:v>
                </c:pt>
                <c:pt idx="483">
                  <c:v>40269</c:v>
                </c:pt>
                <c:pt idx="484">
                  <c:v>40299</c:v>
                </c:pt>
                <c:pt idx="485">
                  <c:v>40330</c:v>
                </c:pt>
                <c:pt idx="486">
                  <c:v>40360</c:v>
                </c:pt>
                <c:pt idx="487">
                  <c:v>40391</c:v>
                </c:pt>
                <c:pt idx="488">
                  <c:v>40422</c:v>
                </c:pt>
                <c:pt idx="489">
                  <c:v>40452</c:v>
                </c:pt>
                <c:pt idx="490">
                  <c:v>40483</c:v>
                </c:pt>
                <c:pt idx="491">
                  <c:v>40513</c:v>
                </c:pt>
                <c:pt idx="492">
                  <c:v>40544</c:v>
                </c:pt>
                <c:pt idx="493">
                  <c:v>40575</c:v>
                </c:pt>
                <c:pt idx="494">
                  <c:v>40603</c:v>
                </c:pt>
                <c:pt idx="495">
                  <c:v>40634</c:v>
                </c:pt>
                <c:pt idx="496">
                  <c:v>40664</c:v>
                </c:pt>
                <c:pt idx="497">
                  <c:v>40695</c:v>
                </c:pt>
                <c:pt idx="498">
                  <c:v>40725</c:v>
                </c:pt>
                <c:pt idx="499">
                  <c:v>40756</c:v>
                </c:pt>
                <c:pt idx="500">
                  <c:v>40787</c:v>
                </c:pt>
                <c:pt idx="501">
                  <c:v>40817</c:v>
                </c:pt>
                <c:pt idx="502">
                  <c:v>40848</c:v>
                </c:pt>
                <c:pt idx="503">
                  <c:v>40878</c:v>
                </c:pt>
                <c:pt idx="504">
                  <c:v>40909</c:v>
                </c:pt>
                <c:pt idx="505">
                  <c:v>40940</c:v>
                </c:pt>
                <c:pt idx="506">
                  <c:v>40969</c:v>
                </c:pt>
                <c:pt idx="507">
                  <c:v>41000</c:v>
                </c:pt>
                <c:pt idx="508">
                  <c:v>41030</c:v>
                </c:pt>
                <c:pt idx="509">
                  <c:v>41061</c:v>
                </c:pt>
                <c:pt idx="510">
                  <c:v>41091</c:v>
                </c:pt>
                <c:pt idx="511">
                  <c:v>41122</c:v>
                </c:pt>
                <c:pt idx="512">
                  <c:v>41153</c:v>
                </c:pt>
                <c:pt idx="513">
                  <c:v>41183</c:v>
                </c:pt>
                <c:pt idx="514">
                  <c:v>41214</c:v>
                </c:pt>
                <c:pt idx="515">
                  <c:v>41244</c:v>
                </c:pt>
                <c:pt idx="516">
                  <c:v>41275</c:v>
                </c:pt>
                <c:pt idx="517">
                  <c:v>41306</c:v>
                </c:pt>
                <c:pt idx="518">
                  <c:v>41334</c:v>
                </c:pt>
                <c:pt idx="519">
                  <c:v>41365</c:v>
                </c:pt>
                <c:pt idx="520">
                  <c:v>41395</c:v>
                </c:pt>
                <c:pt idx="521">
                  <c:v>41426</c:v>
                </c:pt>
                <c:pt idx="522">
                  <c:v>41456</c:v>
                </c:pt>
                <c:pt idx="523">
                  <c:v>41487</c:v>
                </c:pt>
                <c:pt idx="524">
                  <c:v>41518</c:v>
                </c:pt>
                <c:pt idx="525">
                  <c:v>41548</c:v>
                </c:pt>
                <c:pt idx="526">
                  <c:v>41579</c:v>
                </c:pt>
                <c:pt idx="527">
                  <c:v>41609</c:v>
                </c:pt>
                <c:pt idx="528">
                  <c:v>41640</c:v>
                </c:pt>
                <c:pt idx="529">
                  <c:v>41671</c:v>
                </c:pt>
                <c:pt idx="530">
                  <c:v>41699</c:v>
                </c:pt>
                <c:pt idx="531">
                  <c:v>41730</c:v>
                </c:pt>
                <c:pt idx="532">
                  <c:v>41760</c:v>
                </c:pt>
                <c:pt idx="533">
                  <c:v>41791</c:v>
                </c:pt>
                <c:pt idx="534">
                  <c:v>41821</c:v>
                </c:pt>
                <c:pt idx="535">
                  <c:v>41852</c:v>
                </c:pt>
                <c:pt idx="536">
                  <c:v>41883</c:v>
                </c:pt>
                <c:pt idx="537">
                  <c:v>41913</c:v>
                </c:pt>
                <c:pt idx="538">
                  <c:v>41944</c:v>
                </c:pt>
                <c:pt idx="539">
                  <c:v>41974</c:v>
                </c:pt>
                <c:pt idx="540">
                  <c:v>42005</c:v>
                </c:pt>
                <c:pt idx="541">
                  <c:v>42036</c:v>
                </c:pt>
                <c:pt idx="542">
                  <c:v>42064</c:v>
                </c:pt>
                <c:pt idx="543">
                  <c:v>42095</c:v>
                </c:pt>
                <c:pt idx="544">
                  <c:v>42125</c:v>
                </c:pt>
                <c:pt idx="545">
                  <c:v>42156</c:v>
                </c:pt>
                <c:pt idx="546">
                  <c:v>42186</c:v>
                </c:pt>
                <c:pt idx="547">
                  <c:v>42217</c:v>
                </c:pt>
                <c:pt idx="548">
                  <c:v>42248</c:v>
                </c:pt>
                <c:pt idx="549">
                  <c:v>42278</c:v>
                </c:pt>
                <c:pt idx="550">
                  <c:v>42309</c:v>
                </c:pt>
                <c:pt idx="551">
                  <c:v>42339</c:v>
                </c:pt>
                <c:pt idx="552">
                  <c:v>42370</c:v>
                </c:pt>
                <c:pt idx="553">
                  <c:v>42401</c:v>
                </c:pt>
                <c:pt idx="554">
                  <c:v>42430</c:v>
                </c:pt>
                <c:pt idx="555">
                  <c:v>42461</c:v>
                </c:pt>
                <c:pt idx="556">
                  <c:v>42491</c:v>
                </c:pt>
                <c:pt idx="557">
                  <c:v>42522</c:v>
                </c:pt>
                <c:pt idx="558">
                  <c:v>42552</c:v>
                </c:pt>
                <c:pt idx="559">
                  <c:v>42583</c:v>
                </c:pt>
                <c:pt idx="560">
                  <c:v>42614</c:v>
                </c:pt>
                <c:pt idx="561">
                  <c:v>42644</c:v>
                </c:pt>
                <c:pt idx="562">
                  <c:v>42675</c:v>
                </c:pt>
                <c:pt idx="563">
                  <c:v>42705</c:v>
                </c:pt>
                <c:pt idx="564">
                  <c:v>42736</c:v>
                </c:pt>
                <c:pt idx="565">
                  <c:v>42767</c:v>
                </c:pt>
                <c:pt idx="566">
                  <c:v>42795</c:v>
                </c:pt>
                <c:pt idx="567">
                  <c:v>42826</c:v>
                </c:pt>
                <c:pt idx="568">
                  <c:v>42856</c:v>
                </c:pt>
                <c:pt idx="569">
                  <c:v>42887</c:v>
                </c:pt>
                <c:pt idx="570">
                  <c:v>42917</c:v>
                </c:pt>
                <c:pt idx="571">
                  <c:v>42948</c:v>
                </c:pt>
                <c:pt idx="572">
                  <c:v>42979</c:v>
                </c:pt>
                <c:pt idx="573">
                  <c:v>43009</c:v>
                </c:pt>
                <c:pt idx="574">
                  <c:v>43040</c:v>
                </c:pt>
                <c:pt idx="575">
                  <c:v>43070</c:v>
                </c:pt>
                <c:pt idx="576">
                  <c:v>43101</c:v>
                </c:pt>
                <c:pt idx="577">
                  <c:v>43132</c:v>
                </c:pt>
                <c:pt idx="578">
                  <c:v>43160</c:v>
                </c:pt>
                <c:pt idx="579">
                  <c:v>43191</c:v>
                </c:pt>
                <c:pt idx="580">
                  <c:v>43221</c:v>
                </c:pt>
                <c:pt idx="581">
                  <c:v>43252</c:v>
                </c:pt>
                <c:pt idx="582">
                  <c:v>43282</c:v>
                </c:pt>
                <c:pt idx="583">
                  <c:v>43313</c:v>
                </c:pt>
                <c:pt idx="584">
                  <c:v>43344</c:v>
                </c:pt>
                <c:pt idx="585">
                  <c:v>43374</c:v>
                </c:pt>
                <c:pt idx="586">
                  <c:v>43405</c:v>
                </c:pt>
                <c:pt idx="587">
                  <c:v>43435</c:v>
                </c:pt>
                <c:pt idx="588">
                  <c:v>43466</c:v>
                </c:pt>
                <c:pt idx="589">
                  <c:v>43497</c:v>
                </c:pt>
                <c:pt idx="590">
                  <c:v>43525</c:v>
                </c:pt>
                <c:pt idx="591">
                  <c:v>43556</c:v>
                </c:pt>
                <c:pt idx="592">
                  <c:v>43586</c:v>
                </c:pt>
                <c:pt idx="593">
                  <c:v>43617</c:v>
                </c:pt>
                <c:pt idx="594">
                  <c:v>43647</c:v>
                </c:pt>
                <c:pt idx="595">
                  <c:v>43678</c:v>
                </c:pt>
                <c:pt idx="596">
                  <c:v>43709</c:v>
                </c:pt>
                <c:pt idx="597">
                  <c:v>43739</c:v>
                </c:pt>
                <c:pt idx="598">
                  <c:v>43770</c:v>
                </c:pt>
                <c:pt idx="599">
                  <c:v>43800</c:v>
                </c:pt>
                <c:pt idx="600">
                  <c:v>43831</c:v>
                </c:pt>
                <c:pt idx="601">
                  <c:v>43862</c:v>
                </c:pt>
                <c:pt idx="602">
                  <c:v>43891</c:v>
                </c:pt>
                <c:pt idx="603">
                  <c:v>43922</c:v>
                </c:pt>
                <c:pt idx="604">
                  <c:v>43952</c:v>
                </c:pt>
                <c:pt idx="605">
                  <c:v>43983</c:v>
                </c:pt>
                <c:pt idx="606">
                  <c:v>44013</c:v>
                </c:pt>
                <c:pt idx="607">
                  <c:v>44044</c:v>
                </c:pt>
                <c:pt idx="608">
                  <c:v>44075</c:v>
                </c:pt>
                <c:pt idx="609">
                  <c:v>44105</c:v>
                </c:pt>
                <c:pt idx="610">
                  <c:v>44136</c:v>
                </c:pt>
                <c:pt idx="611">
                  <c:v>44166</c:v>
                </c:pt>
                <c:pt idx="612">
                  <c:v>44197</c:v>
                </c:pt>
                <c:pt idx="613">
                  <c:v>44228</c:v>
                </c:pt>
                <c:pt idx="614">
                  <c:v>44256</c:v>
                </c:pt>
                <c:pt idx="615">
                  <c:v>44287</c:v>
                </c:pt>
                <c:pt idx="616">
                  <c:v>44317</c:v>
                </c:pt>
                <c:pt idx="617">
                  <c:v>44348</c:v>
                </c:pt>
                <c:pt idx="618">
                  <c:v>44378</c:v>
                </c:pt>
                <c:pt idx="619">
                  <c:v>44409</c:v>
                </c:pt>
                <c:pt idx="620">
                  <c:v>44440</c:v>
                </c:pt>
                <c:pt idx="621">
                  <c:v>44470</c:v>
                </c:pt>
                <c:pt idx="622">
                  <c:v>44501</c:v>
                </c:pt>
                <c:pt idx="623">
                  <c:v>44531</c:v>
                </c:pt>
                <c:pt idx="624">
                  <c:v>44562</c:v>
                </c:pt>
                <c:pt idx="625">
                  <c:v>44593</c:v>
                </c:pt>
                <c:pt idx="626">
                  <c:v>44621</c:v>
                </c:pt>
                <c:pt idx="627">
                  <c:v>44652</c:v>
                </c:pt>
              </c:numCache>
            </c:numRef>
          </c:cat>
          <c:val>
            <c:numRef>
              <c:f>'FRED Graph'!$C$12:$C$639</c:f>
              <c:numCache>
                <c:formatCode>0.0%</c:formatCode>
                <c:ptCount val="628"/>
                <c:pt idx="0">
                  <c:v>6.2E-2</c:v>
                </c:pt>
                <c:pt idx="1">
                  <c:v>6.4000000000000001E-2</c:v>
                </c:pt>
                <c:pt idx="2">
                  <c:v>6.0999999999999999E-2</c:v>
                </c:pt>
                <c:pt idx="3">
                  <c:v>6.0999999999999999E-2</c:v>
                </c:pt>
                <c:pt idx="4">
                  <c:v>0.06</c:v>
                </c:pt>
                <c:pt idx="5">
                  <c:v>0.06</c:v>
                </c:pt>
                <c:pt idx="6">
                  <c:v>5.7000000000000002E-2</c:v>
                </c:pt>
                <c:pt idx="7">
                  <c:v>5.7000000000000002E-2</c:v>
                </c:pt>
                <c:pt idx="8">
                  <c:v>5.7000000000000002E-2</c:v>
                </c:pt>
                <c:pt idx="9">
                  <c:v>5.5999999999999994E-2</c:v>
                </c:pt>
                <c:pt idx="10">
                  <c:v>5.5999999999999994E-2</c:v>
                </c:pt>
                <c:pt idx="11">
                  <c:v>5.5999999999999994E-2</c:v>
                </c:pt>
                <c:pt idx="12">
                  <c:v>5.2999999999999999E-2</c:v>
                </c:pt>
                <c:pt idx="13">
                  <c:v>4.7E-2</c:v>
                </c:pt>
                <c:pt idx="14">
                  <c:v>4.4000000000000004E-2</c:v>
                </c:pt>
                <c:pt idx="15">
                  <c:v>4.2000000000000003E-2</c:v>
                </c:pt>
                <c:pt idx="16">
                  <c:v>4.4000000000000004E-2</c:v>
                </c:pt>
                <c:pt idx="17">
                  <c:v>4.4000000000000004E-2</c:v>
                </c:pt>
                <c:pt idx="18">
                  <c:v>4.4000000000000004E-2</c:v>
                </c:pt>
                <c:pt idx="19">
                  <c:v>4.4000000000000004E-2</c:v>
                </c:pt>
                <c:pt idx="20">
                  <c:v>4.0999999999999995E-2</c:v>
                </c:pt>
                <c:pt idx="21">
                  <c:v>3.7999999999999999E-2</c:v>
                </c:pt>
                <c:pt idx="22">
                  <c:v>3.5000000000000003E-2</c:v>
                </c:pt>
                <c:pt idx="23">
                  <c:v>3.3000000000000002E-2</c:v>
                </c:pt>
                <c:pt idx="24">
                  <c:v>3.3000000000000002E-2</c:v>
                </c:pt>
                <c:pt idx="25">
                  <c:v>3.7999999999999999E-2</c:v>
                </c:pt>
                <c:pt idx="26">
                  <c:v>3.5000000000000003E-2</c:v>
                </c:pt>
                <c:pt idx="27">
                  <c:v>3.5000000000000003E-2</c:v>
                </c:pt>
                <c:pt idx="28">
                  <c:v>3.2000000000000001E-2</c:v>
                </c:pt>
                <c:pt idx="29">
                  <c:v>0.03</c:v>
                </c:pt>
                <c:pt idx="30">
                  <c:v>0.03</c:v>
                </c:pt>
                <c:pt idx="31">
                  <c:v>2.8999999999999998E-2</c:v>
                </c:pt>
                <c:pt idx="32">
                  <c:v>3.2000000000000001E-2</c:v>
                </c:pt>
                <c:pt idx="33">
                  <c:v>3.2000000000000001E-2</c:v>
                </c:pt>
                <c:pt idx="34">
                  <c:v>3.4000000000000002E-2</c:v>
                </c:pt>
                <c:pt idx="35">
                  <c:v>3.4000000000000002E-2</c:v>
                </c:pt>
                <c:pt idx="36">
                  <c:v>3.6000000000000004E-2</c:v>
                </c:pt>
                <c:pt idx="37">
                  <c:v>3.9E-2</c:v>
                </c:pt>
                <c:pt idx="38">
                  <c:v>4.8000000000000001E-2</c:v>
                </c:pt>
                <c:pt idx="39">
                  <c:v>5.2999999999999999E-2</c:v>
                </c:pt>
                <c:pt idx="40">
                  <c:v>5.5E-2</c:v>
                </c:pt>
                <c:pt idx="41">
                  <c:v>0.06</c:v>
                </c:pt>
                <c:pt idx="42">
                  <c:v>5.7000000000000002E-2</c:v>
                </c:pt>
                <c:pt idx="43">
                  <c:v>7.400000000000001E-2</c:v>
                </c:pt>
                <c:pt idx="44">
                  <c:v>7.400000000000001E-2</c:v>
                </c:pt>
                <c:pt idx="45">
                  <c:v>8.1000000000000003E-2</c:v>
                </c:pt>
                <c:pt idx="46">
                  <c:v>8.3000000000000004E-2</c:v>
                </c:pt>
                <c:pt idx="47">
                  <c:v>8.900000000000001E-2</c:v>
                </c:pt>
                <c:pt idx="48">
                  <c:v>9.6000000000000002E-2</c:v>
                </c:pt>
                <c:pt idx="49">
                  <c:v>0.1</c:v>
                </c:pt>
                <c:pt idx="50">
                  <c:v>0.10099999999999999</c:v>
                </c:pt>
                <c:pt idx="51">
                  <c:v>0.10099999999999999</c:v>
                </c:pt>
                <c:pt idx="52">
                  <c:v>0.107</c:v>
                </c:pt>
                <c:pt idx="53">
                  <c:v>0.109</c:v>
                </c:pt>
                <c:pt idx="54">
                  <c:v>0.115</c:v>
                </c:pt>
                <c:pt idx="55">
                  <c:v>0.109</c:v>
                </c:pt>
                <c:pt idx="56">
                  <c:v>0.11900000000000001</c:v>
                </c:pt>
                <c:pt idx="57">
                  <c:v>0.11800000000000001</c:v>
                </c:pt>
                <c:pt idx="58">
                  <c:v>0.122</c:v>
                </c:pt>
                <c:pt idx="59">
                  <c:v>0.121</c:v>
                </c:pt>
                <c:pt idx="60">
                  <c:v>0.11800000000000001</c:v>
                </c:pt>
                <c:pt idx="61">
                  <c:v>0.11199999999999999</c:v>
                </c:pt>
                <c:pt idx="62">
                  <c:v>0.105</c:v>
                </c:pt>
                <c:pt idx="63">
                  <c:v>0.10199999999999999</c:v>
                </c:pt>
                <c:pt idx="64">
                  <c:v>9.3000000000000013E-2</c:v>
                </c:pt>
                <c:pt idx="65">
                  <c:v>9.1999999999999998E-2</c:v>
                </c:pt>
                <c:pt idx="66">
                  <c:v>9.5000000000000001E-2</c:v>
                </c:pt>
                <c:pt idx="67">
                  <c:v>8.5999999999999993E-2</c:v>
                </c:pt>
                <c:pt idx="68">
                  <c:v>7.9000000000000001E-2</c:v>
                </c:pt>
                <c:pt idx="69">
                  <c:v>7.5999999999999998E-2</c:v>
                </c:pt>
                <c:pt idx="70">
                  <c:v>7.400000000000001E-2</c:v>
                </c:pt>
                <c:pt idx="71">
                  <c:v>7.0999999999999994E-2</c:v>
                </c:pt>
                <c:pt idx="72">
                  <c:v>6.7000000000000004E-2</c:v>
                </c:pt>
                <c:pt idx="73">
                  <c:v>6.3E-2</c:v>
                </c:pt>
                <c:pt idx="74">
                  <c:v>6.0999999999999999E-2</c:v>
                </c:pt>
                <c:pt idx="75">
                  <c:v>5.7999999999999996E-2</c:v>
                </c:pt>
                <c:pt idx="76">
                  <c:v>6.2E-2</c:v>
                </c:pt>
                <c:pt idx="77">
                  <c:v>0.06</c:v>
                </c:pt>
                <c:pt idx="78">
                  <c:v>5.5999999999999994E-2</c:v>
                </c:pt>
                <c:pt idx="79">
                  <c:v>5.7000000000000002E-2</c:v>
                </c:pt>
                <c:pt idx="80">
                  <c:v>5.5E-2</c:v>
                </c:pt>
                <c:pt idx="81">
                  <c:v>5.5E-2</c:v>
                </c:pt>
                <c:pt idx="82">
                  <c:v>5.0999999999999997E-2</c:v>
                </c:pt>
                <c:pt idx="83">
                  <c:v>0.05</c:v>
                </c:pt>
                <c:pt idx="84">
                  <c:v>5.2000000000000005E-2</c:v>
                </c:pt>
                <c:pt idx="85">
                  <c:v>6.0999999999999999E-2</c:v>
                </c:pt>
                <c:pt idx="86">
                  <c:v>6.4000000000000001E-2</c:v>
                </c:pt>
                <c:pt idx="87">
                  <c:v>7.0000000000000007E-2</c:v>
                </c:pt>
                <c:pt idx="88">
                  <c:v>6.7000000000000004E-2</c:v>
                </c:pt>
                <c:pt idx="89">
                  <c:v>6.7000000000000004E-2</c:v>
                </c:pt>
                <c:pt idx="90">
                  <c:v>6.7000000000000004E-2</c:v>
                </c:pt>
                <c:pt idx="91">
                  <c:v>6.6000000000000003E-2</c:v>
                </c:pt>
                <c:pt idx="92">
                  <c:v>6.4000000000000001E-2</c:v>
                </c:pt>
                <c:pt idx="93">
                  <c:v>6.4000000000000001E-2</c:v>
                </c:pt>
                <c:pt idx="94">
                  <c:v>6.7000000000000004E-2</c:v>
                </c:pt>
                <c:pt idx="95">
                  <c:v>6.7000000000000004E-2</c:v>
                </c:pt>
                <c:pt idx="96">
                  <c:v>6.8000000000000005E-2</c:v>
                </c:pt>
                <c:pt idx="97">
                  <c:v>6.2E-2</c:v>
                </c:pt>
                <c:pt idx="98">
                  <c:v>6.4000000000000001E-2</c:v>
                </c:pt>
                <c:pt idx="99">
                  <c:v>6.5000000000000002E-2</c:v>
                </c:pt>
                <c:pt idx="100">
                  <c:v>7.0999999999999994E-2</c:v>
                </c:pt>
                <c:pt idx="101">
                  <c:v>7.400000000000001E-2</c:v>
                </c:pt>
                <c:pt idx="102">
                  <c:v>7.6999999999999999E-2</c:v>
                </c:pt>
                <c:pt idx="103">
                  <c:v>7.9000000000000001E-2</c:v>
                </c:pt>
                <c:pt idx="104">
                  <c:v>8.5000000000000006E-2</c:v>
                </c:pt>
                <c:pt idx="105">
                  <c:v>8.900000000000001E-2</c:v>
                </c:pt>
                <c:pt idx="106">
                  <c:v>8.900000000000001E-2</c:v>
                </c:pt>
                <c:pt idx="107">
                  <c:v>0.09</c:v>
                </c:pt>
                <c:pt idx="108">
                  <c:v>9.3000000000000013E-2</c:v>
                </c:pt>
                <c:pt idx="109">
                  <c:v>9.8000000000000004E-2</c:v>
                </c:pt>
                <c:pt idx="110">
                  <c:v>0.10300000000000001</c:v>
                </c:pt>
                <c:pt idx="111">
                  <c:v>0.105</c:v>
                </c:pt>
                <c:pt idx="112">
                  <c:v>0.107</c:v>
                </c:pt>
                <c:pt idx="113">
                  <c:v>0.111</c:v>
                </c:pt>
                <c:pt idx="114">
                  <c:v>0.115</c:v>
                </c:pt>
                <c:pt idx="115">
                  <c:v>0.11800000000000001</c:v>
                </c:pt>
                <c:pt idx="116">
                  <c:v>0.11900000000000001</c:v>
                </c:pt>
                <c:pt idx="117">
                  <c:v>0.121</c:v>
                </c:pt>
                <c:pt idx="118">
                  <c:v>0.126</c:v>
                </c:pt>
                <c:pt idx="119">
                  <c:v>0.13300000000000001</c:v>
                </c:pt>
                <c:pt idx="120">
                  <c:v>0.13900000000000001</c:v>
                </c:pt>
                <c:pt idx="121">
                  <c:v>0.14199999999999999</c:v>
                </c:pt>
                <c:pt idx="122">
                  <c:v>0.14599999999999999</c:v>
                </c:pt>
                <c:pt idx="123">
                  <c:v>0.14599999999999999</c:v>
                </c:pt>
                <c:pt idx="124">
                  <c:v>0.14400000000000002</c:v>
                </c:pt>
                <c:pt idx="125">
                  <c:v>0.14300000000000002</c:v>
                </c:pt>
                <c:pt idx="126">
                  <c:v>0.13200000000000001</c:v>
                </c:pt>
                <c:pt idx="127">
                  <c:v>0.129</c:v>
                </c:pt>
                <c:pt idx="128">
                  <c:v>0.128</c:v>
                </c:pt>
                <c:pt idx="129">
                  <c:v>0.126</c:v>
                </c:pt>
                <c:pt idx="130">
                  <c:v>0.126</c:v>
                </c:pt>
                <c:pt idx="131">
                  <c:v>0.124</c:v>
                </c:pt>
                <c:pt idx="132">
                  <c:v>0.11800000000000001</c:v>
                </c:pt>
                <c:pt idx="133">
                  <c:v>0.114</c:v>
                </c:pt>
                <c:pt idx="134">
                  <c:v>0.106</c:v>
                </c:pt>
                <c:pt idx="135">
                  <c:v>0.10099999999999999</c:v>
                </c:pt>
                <c:pt idx="136">
                  <c:v>9.8000000000000004E-2</c:v>
                </c:pt>
                <c:pt idx="137">
                  <c:v>9.6999999999999989E-2</c:v>
                </c:pt>
                <c:pt idx="138">
                  <c:v>0.10800000000000001</c:v>
                </c:pt>
                <c:pt idx="139">
                  <c:v>0.10800000000000001</c:v>
                </c:pt>
                <c:pt idx="140">
                  <c:v>0.11</c:v>
                </c:pt>
                <c:pt idx="141">
                  <c:v>0.10300000000000001</c:v>
                </c:pt>
                <c:pt idx="142">
                  <c:v>9.6000000000000002E-2</c:v>
                </c:pt>
                <c:pt idx="143">
                  <c:v>8.900000000000001E-2</c:v>
                </c:pt>
                <c:pt idx="144">
                  <c:v>8.3000000000000004E-2</c:v>
                </c:pt>
                <c:pt idx="145">
                  <c:v>7.5999999999999998E-2</c:v>
                </c:pt>
                <c:pt idx="146">
                  <c:v>6.9000000000000006E-2</c:v>
                </c:pt>
                <c:pt idx="147">
                  <c:v>6.6000000000000003E-2</c:v>
                </c:pt>
                <c:pt idx="148">
                  <c:v>6.9000000000000006E-2</c:v>
                </c:pt>
                <c:pt idx="149">
                  <c:v>7.2000000000000008E-2</c:v>
                </c:pt>
                <c:pt idx="150">
                  <c:v>6.6000000000000003E-2</c:v>
                </c:pt>
                <c:pt idx="151">
                  <c:v>0.06</c:v>
                </c:pt>
                <c:pt idx="152">
                  <c:v>4.9000000000000002E-2</c:v>
                </c:pt>
                <c:pt idx="153">
                  <c:v>0.05</c:v>
                </c:pt>
                <c:pt idx="154">
                  <c:v>4.4999999999999998E-2</c:v>
                </c:pt>
                <c:pt idx="155">
                  <c:v>3.7999999999999999E-2</c:v>
                </c:pt>
                <c:pt idx="156">
                  <c:v>3.7000000000000005E-2</c:v>
                </c:pt>
                <c:pt idx="157">
                  <c:v>3.5000000000000003E-2</c:v>
                </c:pt>
                <c:pt idx="158">
                  <c:v>3.6000000000000004E-2</c:v>
                </c:pt>
                <c:pt idx="159">
                  <c:v>0.04</c:v>
                </c:pt>
                <c:pt idx="160">
                  <c:v>3.4000000000000002E-2</c:v>
                </c:pt>
                <c:pt idx="161">
                  <c:v>2.5000000000000001E-2</c:v>
                </c:pt>
                <c:pt idx="162">
                  <c:v>2.4E-2</c:v>
                </c:pt>
                <c:pt idx="163">
                  <c:v>2.5000000000000001E-2</c:v>
                </c:pt>
                <c:pt idx="164">
                  <c:v>2.7999999999999997E-2</c:v>
                </c:pt>
                <c:pt idx="165">
                  <c:v>2.7999999999999997E-2</c:v>
                </c:pt>
                <c:pt idx="166">
                  <c:v>3.2000000000000001E-2</c:v>
                </c:pt>
                <c:pt idx="167">
                  <c:v>3.7999999999999999E-2</c:v>
                </c:pt>
                <c:pt idx="168">
                  <c:v>4.2999999999999997E-2</c:v>
                </c:pt>
                <c:pt idx="169">
                  <c:v>4.7E-2</c:v>
                </c:pt>
                <c:pt idx="170">
                  <c:v>4.9000000000000002E-2</c:v>
                </c:pt>
                <c:pt idx="171">
                  <c:v>4.5999999999999999E-2</c:v>
                </c:pt>
                <c:pt idx="172">
                  <c:v>4.2999999999999997E-2</c:v>
                </c:pt>
                <c:pt idx="173">
                  <c:v>4.2999999999999997E-2</c:v>
                </c:pt>
                <c:pt idx="174">
                  <c:v>4.2999999999999997E-2</c:v>
                </c:pt>
                <c:pt idx="175">
                  <c:v>4.2999999999999997E-2</c:v>
                </c:pt>
                <c:pt idx="176">
                  <c:v>4.2999999999999997E-2</c:v>
                </c:pt>
                <c:pt idx="177">
                  <c:v>4.2999999999999997E-2</c:v>
                </c:pt>
                <c:pt idx="178">
                  <c:v>4.2000000000000003E-2</c:v>
                </c:pt>
                <c:pt idx="179">
                  <c:v>0.04</c:v>
                </c:pt>
                <c:pt idx="180">
                  <c:v>3.5000000000000003E-2</c:v>
                </c:pt>
                <c:pt idx="181">
                  <c:v>3.6000000000000004E-2</c:v>
                </c:pt>
                <c:pt idx="182">
                  <c:v>3.7999999999999999E-2</c:v>
                </c:pt>
                <c:pt idx="183">
                  <c:v>3.6000000000000004E-2</c:v>
                </c:pt>
                <c:pt idx="184">
                  <c:v>3.6000000000000004E-2</c:v>
                </c:pt>
                <c:pt idx="185">
                  <c:v>3.7000000000000005E-2</c:v>
                </c:pt>
                <c:pt idx="186">
                  <c:v>3.5000000000000003E-2</c:v>
                </c:pt>
                <c:pt idx="187">
                  <c:v>3.4000000000000002E-2</c:v>
                </c:pt>
                <c:pt idx="188">
                  <c:v>3.2000000000000001E-2</c:v>
                </c:pt>
                <c:pt idx="189">
                  <c:v>3.2000000000000001E-2</c:v>
                </c:pt>
                <c:pt idx="190">
                  <c:v>3.5000000000000003E-2</c:v>
                </c:pt>
                <c:pt idx="191">
                  <c:v>3.7999999999999999E-2</c:v>
                </c:pt>
                <c:pt idx="192">
                  <c:v>0.04</c:v>
                </c:pt>
                <c:pt idx="193">
                  <c:v>3.2000000000000001E-2</c:v>
                </c:pt>
                <c:pt idx="194">
                  <c:v>2.2000000000000002E-2</c:v>
                </c:pt>
                <c:pt idx="195">
                  <c:v>1.6E-2</c:v>
                </c:pt>
                <c:pt idx="196">
                  <c:v>1.7000000000000001E-2</c:v>
                </c:pt>
                <c:pt idx="197">
                  <c:v>1.8000000000000002E-2</c:v>
                </c:pt>
                <c:pt idx="198">
                  <c:v>1.7000000000000001E-2</c:v>
                </c:pt>
                <c:pt idx="199">
                  <c:v>1.6E-2</c:v>
                </c:pt>
                <c:pt idx="200">
                  <c:v>1.8000000000000002E-2</c:v>
                </c:pt>
                <c:pt idx="201">
                  <c:v>1.6E-2</c:v>
                </c:pt>
                <c:pt idx="202">
                  <c:v>1.3000000000000001E-2</c:v>
                </c:pt>
                <c:pt idx="203">
                  <c:v>1.2E-2</c:v>
                </c:pt>
                <c:pt idx="204">
                  <c:v>1.3999999999999999E-2</c:v>
                </c:pt>
                <c:pt idx="205">
                  <c:v>1.9E-2</c:v>
                </c:pt>
                <c:pt idx="206">
                  <c:v>2.7999999999999997E-2</c:v>
                </c:pt>
                <c:pt idx="207">
                  <c:v>3.7000000000000005E-2</c:v>
                </c:pt>
                <c:pt idx="208">
                  <c:v>3.7000000000000005E-2</c:v>
                </c:pt>
                <c:pt idx="209">
                  <c:v>3.7000000000000005E-2</c:v>
                </c:pt>
                <c:pt idx="210">
                  <c:v>3.9E-2</c:v>
                </c:pt>
                <c:pt idx="211">
                  <c:v>4.2999999999999997E-2</c:v>
                </c:pt>
                <c:pt idx="212">
                  <c:v>4.2999999999999997E-2</c:v>
                </c:pt>
                <c:pt idx="213">
                  <c:v>4.4000000000000004E-2</c:v>
                </c:pt>
                <c:pt idx="214">
                  <c:v>4.4999999999999998E-2</c:v>
                </c:pt>
                <c:pt idx="215">
                  <c:v>4.2999999999999997E-2</c:v>
                </c:pt>
                <c:pt idx="216">
                  <c:v>4.0999999999999995E-2</c:v>
                </c:pt>
                <c:pt idx="217">
                  <c:v>3.9E-2</c:v>
                </c:pt>
                <c:pt idx="218">
                  <c:v>3.7999999999999999E-2</c:v>
                </c:pt>
                <c:pt idx="219">
                  <c:v>0.04</c:v>
                </c:pt>
                <c:pt idx="220">
                  <c:v>0.04</c:v>
                </c:pt>
                <c:pt idx="221">
                  <c:v>0.04</c:v>
                </c:pt>
                <c:pt idx="222">
                  <c:v>4.0999999999999995E-2</c:v>
                </c:pt>
                <c:pt idx="223">
                  <c:v>4.0999999999999995E-2</c:v>
                </c:pt>
                <c:pt idx="224">
                  <c:v>4.2000000000000003E-2</c:v>
                </c:pt>
                <c:pt idx="225">
                  <c:v>4.2999999999999997E-2</c:v>
                </c:pt>
                <c:pt idx="226">
                  <c:v>4.2000000000000003E-2</c:v>
                </c:pt>
                <c:pt idx="227">
                  <c:v>4.4000000000000004E-2</c:v>
                </c:pt>
                <c:pt idx="228">
                  <c:v>4.4999999999999998E-2</c:v>
                </c:pt>
                <c:pt idx="229">
                  <c:v>4.5999999999999999E-2</c:v>
                </c:pt>
                <c:pt idx="230">
                  <c:v>4.9000000000000002E-2</c:v>
                </c:pt>
                <c:pt idx="231">
                  <c:v>0.05</c:v>
                </c:pt>
                <c:pt idx="232">
                  <c:v>5.2999999999999999E-2</c:v>
                </c:pt>
                <c:pt idx="233">
                  <c:v>5.2000000000000005E-2</c:v>
                </c:pt>
                <c:pt idx="234">
                  <c:v>5.0999999999999997E-2</c:v>
                </c:pt>
                <c:pt idx="235">
                  <c:v>4.5999999999999999E-2</c:v>
                </c:pt>
                <c:pt idx="236">
                  <c:v>4.4000000000000004E-2</c:v>
                </c:pt>
                <c:pt idx="237">
                  <c:v>4.5999999999999999E-2</c:v>
                </c:pt>
                <c:pt idx="238">
                  <c:v>4.7E-2</c:v>
                </c:pt>
                <c:pt idx="239">
                  <c:v>4.5999999999999999E-2</c:v>
                </c:pt>
                <c:pt idx="240">
                  <c:v>5.2000000000000005E-2</c:v>
                </c:pt>
                <c:pt idx="241">
                  <c:v>5.2999999999999999E-2</c:v>
                </c:pt>
                <c:pt idx="242">
                  <c:v>5.2000000000000005E-2</c:v>
                </c:pt>
                <c:pt idx="243">
                  <c:v>4.7E-2</c:v>
                </c:pt>
                <c:pt idx="244">
                  <c:v>4.4000000000000004E-2</c:v>
                </c:pt>
                <c:pt idx="245">
                  <c:v>4.7E-2</c:v>
                </c:pt>
                <c:pt idx="246">
                  <c:v>4.8000000000000001E-2</c:v>
                </c:pt>
                <c:pt idx="247">
                  <c:v>5.7000000000000002E-2</c:v>
                </c:pt>
                <c:pt idx="248">
                  <c:v>6.2E-2</c:v>
                </c:pt>
                <c:pt idx="249">
                  <c:v>6.4000000000000001E-2</c:v>
                </c:pt>
                <c:pt idx="250">
                  <c:v>6.2E-2</c:v>
                </c:pt>
                <c:pt idx="251">
                  <c:v>6.3E-2</c:v>
                </c:pt>
                <c:pt idx="252">
                  <c:v>5.5999999999999994E-2</c:v>
                </c:pt>
                <c:pt idx="253">
                  <c:v>5.2999999999999999E-2</c:v>
                </c:pt>
                <c:pt idx="254">
                  <c:v>4.8000000000000001E-2</c:v>
                </c:pt>
                <c:pt idx="255">
                  <c:v>4.8000000000000001E-2</c:v>
                </c:pt>
                <c:pt idx="256">
                  <c:v>0.05</c:v>
                </c:pt>
                <c:pt idx="257">
                  <c:v>4.7E-2</c:v>
                </c:pt>
                <c:pt idx="258">
                  <c:v>4.4000000000000004E-2</c:v>
                </c:pt>
                <c:pt idx="259">
                  <c:v>3.7999999999999999E-2</c:v>
                </c:pt>
                <c:pt idx="260">
                  <c:v>3.4000000000000002E-2</c:v>
                </c:pt>
                <c:pt idx="261">
                  <c:v>2.7999999999999997E-2</c:v>
                </c:pt>
                <c:pt idx="262">
                  <c:v>3.1E-2</c:v>
                </c:pt>
                <c:pt idx="263">
                  <c:v>0.03</c:v>
                </c:pt>
                <c:pt idx="264">
                  <c:v>2.7000000000000003E-2</c:v>
                </c:pt>
                <c:pt idx="265">
                  <c:v>2.7999999999999997E-2</c:v>
                </c:pt>
                <c:pt idx="266">
                  <c:v>3.2000000000000001E-2</c:v>
                </c:pt>
                <c:pt idx="267">
                  <c:v>3.2000000000000001E-2</c:v>
                </c:pt>
                <c:pt idx="268">
                  <c:v>0.03</c:v>
                </c:pt>
                <c:pt idx="269">
                  <c:v>0.03</c:v>
                </c:pt>
                <c:pt idx="270">
                  <c:v>3.2000000000000001E-2</c:v>
                </c:pt>
                <c:pt idx="271">
                  <c:v>3.1E-2</c:v>
                </c:pt>
                <c:pt idx="272">
                  <c:v>0.03</c:v>
                </c:pt>
                <c:pt idx="273">
                  <c:v>3.3000000000000002E-2</c:v>
                </c:pt>
                <c:pt idx="274">
                  <c:v>3.1E-2</c:v>
                </c:pt>
                <c:pt idx="275">
                  <c:v>0.03</c:v>
                </c:pt>
                <c:pt idx="276">
                  <c:v>3.3000000000000002E-2</c:v>
                </c:pt>
                <c:pt idx="277">
                  <c:v>3.2000000000000001E-2</c:v>
                </c:pt>
                <c:pt idx="278">
                  <c:v>0.03</c:v>
                </c:pt>
                <c:pt idx="279">
                  <c:v>3.2000000000000001E-2</c:v>
                </c:pt>
                <c:pt idx="280">
                  <c:v>3.2000000000000001E-2</c:v>
                </c:pt>
                <c:pt idx="281">
                  <c:v>0.03</c:v>
                </c:pt>
                <c:pt idx="282">
                  <c:v>2.7999999999999997E-2</c:v>
                </c:pt>
                <c:pt idx="283">
                  <c:v>2.7999999999999997E-2</c:v>
                </c:pt>
                <c:pt idx="284">
                  <c:v>2.7999999999999997E-2</c:v>
                </c:pt>
                <c:pt idx="285">
                  <c:v>2.7999999999999997E-2</c:v>
                </c:pt>
                <c:pt idx="286">
                  <c:v>2.7000000000000003E-2</c:v>
                </c:pt>
                <c:pt idx="287">
                  <c:v>2.7999999999999997E-2</c:v>
                </c:pt>
                <c:pt idx="288">
                  <c:v>2.5000000000000001E-2</c:v>
                </c:pt>
                <c:pt idx="289">
                  <c:v>2.5000000000000001E-2</c:v>
                </c:pt>
                <c:pt idx="290">
                  <c:v>2.7000000000000003E-2</c:v>
                </c:pt>
                <c:pt idx="291">
                  <c:v>2.4E-2</c:v>
                </c:pt>
                <c:pt idx="292">
                  <c:v>2.3E-2</c:v>
                </c:pt>
                <c:pt idx="293">
                  <c:v>2.5000000000000001E-2</c:v>
                </c:pt>
                <c:pt idx="294">
                  <c:v>2.7000000000000003E-2</c:v>
                </c:pt>
                <c:pt idx="295">
                  <c:v>2.8999999999999998E-2</c:v>
                </c:pt>
                <c:pt idx="296">
                  <c:v>0.03</c:v>
                </c:pt>
                <c:pt idx="297">
                  <c:v>2.6000000000000002E-2</c:v>
                </c:pt>
                <c:pt idx="298">
                  <c:v>2.6000000000000002E-2</c:v>
                </c:pt>
                <c:pt idx="299">
                  <c:v>2.6000000000000002E-2</c:v>
                </c:pt>
                <c:pt idx="300">
                  <c:v>2.8999999999999998E-2</c:v>
                </c:pt>
                <c:pt idx="301">
                  <c:v>2.8999999999999998E-2</c:v>
                </c:pt>
                <c:pt idx="302">
                  <c:v>2.7999999999999997E-2</c:v>
                </c:pt>
                <c:pt idx="303">
                  <c:v>3.1E-2</c:v>
                </c:pt>
                <c:pt idx="304">
                  <c:v>3.1E-2</c:v>
                </c:pt>
                <c:pt idx="305">
                  <c:v>0.03</c:v>
                </c:pt>
                <c:pt idx="306">
                  <c:v>2.7999999999999997E-2</c:v>
                </c:pt>
                <c:pt idx="307">
                  <c:v>2.6000000000000002E-2</c:v>
                </c:pt>
                <c:pt idx="308">
                  <c:v>2.5000000000000001E-2</c:v>
                </c:pt>
                <c:pt idx="309">
                  <c:v>2.7000000000000003E-2</c:v>
                </c:pt>
                <c:pt idx="310">
                  <c:v>2.6000000000000002E-2</c:v>
                </c:pt>
                <c:pt idx="311">
                  <c:v>2.5000000000000001E-2</c:v>
                </c:pt>
                <c:pt idx="312">
                  <c:v>2.7999999999999997E-2</c:v>
                </c:pt>
                <c:pt idx="313">
                  <c:v>2.7000000000000003E-2</c:v>
                </c:pt>
                <c:pt idx="314">
                  <c:v>2.7999999999999997E-2</c:v>
                </c:pt>
                <c:pt idx="315">
                  <c:v>2.7999999999999997E-2</c:v>
                </c:pt>
                <c:pt idx="316">
                  <c:v>2.7999999999999997E-2</c:v>
                </c:pt>
                <c:pt idx="317">
                  <c:v>2.7999999999999997E-2</c:v>
                </c:pt>
                <c:pt idx="318">
                  <c:v>2.8999999999999998E-2</c:v>
                </c:pt>
                <c:pt idx="319">
                  <c:v>2.7999999999999997E-2</c:v>
                </c:pt>
                <c:pt idx="320">
                  <c:v>0.03</c:v>
                </c:pt>
                <c:pt idx="321">
                  <c:v>3.1E-2</c:v>
                </c:pt>
                <c:pt idx="322">
                  <c:v>3.3000000000000002E-2</c:v>
                </c:pt>
                <c:pt idx="323">
                  <c:v>3.4000000000000002E-2</c:v>
                </c:pt>
                <c:pt idx="324">
                  <c:v>0.03</c:v>
                </c:pt>
                <c:pt idx="325">
                  <c:v>0.03</c:v>
                </c:pt>
                <c:pt idx="326">
                  <c:v>2.7999999999999997E-2</c:v>
                </c:pt>
                <c:pt idx="327">
                  <c:v>2.4E-2</c:v>
                </c:pt>
                <c:pt idx="328">
                  <c:v>2.2000000000000002E-2</c:v>
                </c:pt>
                <c:pt idx="329">
                  <c:v>2.2000000000000002E-2</c:v>
                </c:pt>
                <c:pt idx="330">
                  <c:v>2.2000000000000002E-2</c:v>
                </c:pt>
                <c:pt idx="331">
                  <c:v>2.3E-2</c:v>
                </c:pt>
                <c:pt idx="332">
                  <c:v>2.2000000000000002E-2</c:v>
                </c:pt>
                <c:pt idx="333">
                  <c:v>2.1000000000000001E-2</c:v>
                </c:pt>
                <c:pt idx="334">
                  <c:v>1.9E-2</c:v>
                </c:pt>
                <c:pt idx="335">
                  <c:v>1.7000000000000001E-2</c:v>
                </c:pt>
                <c:pt idx="336">
                  <c:v>1.6E-2</c:v>
                </c:pt>
                <c:pt idx="337">
                  <c:v>1.3999999999999999E-2</c:v>
                </c:pt>
                <c:pt idx="338">
                  <c:v>1.3999999999999999E-2</c:v>
                </c:pt>
                <c:pt idx="339">
                  <c:v>1.3999999999999999E-2</c:v>
                </c:pt>
                <c:pt idx="340">
                  <c:v>1.7000000000000001E-2</c:v>
                </c:pt>
                <c:pt idx="341">
                  <c:v>1.6E-2</c:v>
                </c:pt>
                <c:pt idx="342">
                  <c:v>1.7000000000000001E-2</c:v>
                </c:pt>
                <c:pt idx="343">
                  <c:v>1.6E-2</c:v>
                </c:pt>
                <c:pt idx="344">
                  <c:v>1.3999999999999999E-2</c:v>
                </c:pt>
                <c:pt idx="345">
                  <c:v>1.4999999999999999E-2</c:v>
                </c:pt>
                <c:pt idx="346">
                  <c:v>1.4999999999999999E-2</c:v>
                </c:pt>
                <c:pt idx="347">
                  <c:v>1.6E-2</c:v>
                </c:pt>
                <c:pt idx="348">
                  <c:v>1.7000000000000001E-2</c:v>
                </c:pt>
                <c:pt idx="349">
                  <c:v>1.7000000000000001E-2</c:v>
                </c:pt>
                <c:pt idx="350">
                  <c:v>1.7000000000000001E-2</c:v>
                </c:pt>
                <c:pt idx="351">
                  <c:v>2.3E-2</c:v>
                </c:pt>
                <c:pt idx="352">
                  <c:v>2.1000000000000001E-2</c:v>
                </c:pt>
                <c:pt idx="353">
                  <c:v>0.02</c:v>
                </c:pt>
                <c:pt idx="354">
                  <c:v>2.1000000000000001E-2</c:v>
                </c:pt>
                <c:pt idx="355">
                  <c:v>2.3E-2</c:v>
                </c:pt>
                <c:pt idx="356">
                  <c:v>2.6000000000000002E-2</c:v>
                </c:pt>
                <c:pt idx="357">
                  <c:v>2.6000000000000002E-2</c:v>
                </c:pt>
                <c:pt idx="358">
                  <c:v>2.6000000000000002E-2</c:v>
                </c:pt>
                <c:pt idx="359">
                  <c:v>2.7000000000000003E-2</c:v>
                </c:pt>
                <c:pt idx="360">
                  <c:v>2.7999999999999997E-2</c:v>
                </c:pt>
                <c:pt idx="361">
                  <c:v>3.2000000000000001E-2</c:v>
                </c:pt>
                <c:pt idx="362">
                  <c:v>3.7999999999999999E-2</c:v>
                </c:pt>
                <c:pt idx="363">
                  <c:v>0.03</c:v>
                </c:pt>
                <c:pt idx="364">
                  <c:v>3.1E-2</c:v>
                </c:pt>
                <c:pt idx="365">
                  <c:v>3.7000000000000005E-2</c:v>
                </c:pt>
                <c:pt idx="366">
                  <c:v>3.6000000000000004E-2</c:v>
                </c:pt>
                <c:pt idx="367">
                  <c:v>3.4000000000000002E-2</c:v>
                </c:pt>
                <c:pt idx="368">
                  <c:v>3.5000000000000003E-2</c:v>
                </c:pt>
                <c:pt idx="369">
                  <c:v>3.5000000000000003E-2</c:v>
                </c:pt>
                <c:pt idx="370">
                  <c:v>3.4000000000000002E-2</c:v>
                </c:pt>
                <c:pt idx="371">
                  <c:v>3.4000000000000002E-2</c:v>
                </c:pt>
                <c:pt idx="372">
                  <c:v>3.7000000000000005E-2</c:v>
                </c:pt>
                <c:pt idx="373">
                  <c:v>3.5000000000000003E-2</c:v>
                </c:pt>
                <c:pt idx="374">
                  <c:v>0.03</c:v>
                </c:pt>
                <c:pt idx="375">
                  <c:v>3.2000000000000001E-2</c:v>
                </c:pt>
                <c:pt idx="376">
                  <c:v>3.6000000000000004E-2</c:v>
                </c:pt>
                <c:pt idx="377">
                  <c:v>3.2000000000000001E-2</c:v>
                </c:pt>
                <c:pt idx="378">
                  <c:v>2.7000000000000003E-2</c:v>
                </c:pt>
                <c:pt idx="379">
                  <c:v>2.7000000000000003E-2</c:v>
                </c:pt>
                <c:pt idx="380">
                  <c:v>2.6000000000000002E-2</c:v>
                </c:pt>
                <c:pt idx="381">
                  <c:v>2.1000000000000001E-2</c:v>
                </c:pt>
                <c:pt idx="382">
                  <c:v>1.9E-2</c:v>
                </c:pt>
                <c:pt idx="383">
                  <c:v>1.6E-2</c:v>
                </c:pt>
                <c:pt idx="384">
                  <c:v>1.2E-2</c:v>
                </c:pt>
                <c:pt idx="385">
                  <c:v>1.1000000000000001E-2</c:v>
                </c:pt>
                <c:pt idx="386">
                  <c:v>1.3999999999999999E-2</c:v>
                </c:pt>
                <c:pt idx="387">
                  <c:v>1.6E-2</c:v>
                </c:pt>
                <c:pt idx="388">
                  <c:v>1.2E-2</c:v>
                </c:pt>
                <c:pt idx="389">
                  <c:v>1.1000000000000001E-2</c:v>
                </c:pt>
                <c:pt idx="390">
                  <c:v>1.4999999999999999E-2</c:v>
                </c:pt>
                <c:pt idx="391">
                  <c:v>1.7000000000000001E-2</c:v>
                </c:pt>
                <c:pt idx="392">
                  <c:v>1.4999999999999999E-2</c:v>
                </c:pt>
                <c:pt idx="393">
                  <c:v>0.02</c:v>
                </c:pt>
                <c:pt idx="394">
                  <c:v>2.3E-2</c:v>
                </c:pt>
                <c:pt idx="395">
                  <c:v>2.5000000000000001E-2</c:v>
                </c:pt>
                <c:pt idx="396">
                  <c:v>2.7999999999999997E-2</c:v>
                </c:pt>
                <c:pt idx="397">
                  <c:v>3.1E-2</c:v>
                </c:pt>
                <c:pt idx="398">
                  <c:v>0.03</c:v>
                </c:pt>
                <c:pt idx="399">
                  <c:v>2.2000000000000002E-2</c:v>
                </c:pt>
                <c:pt idx="400">
                  <c:v>1.9E-2</c:v>
                </c:pt>
                <c:pt idx="401">
                  <c:v>1.9E-2</c:v>
                </c:pt>
                <c:pt idx="402">
                  <c:v>2.1000000000000001E-2</c:v>
                </c:pt>
                <c:pt idx="403">
                  <c:v>2.2000000000000002E-2</c:v>
                </c:pt>
                <c:pt idx="404">
                  <c:v>2.4E-2</c:v>
                </c:pt>
                <c:pt idx="405">
                  <c:v>0.02</c:v>
                </c:pt>
                <c:pt idx="406">
                  <c:v>1.9E-2</c:v>
                </c:pt>
                <c:pt idx="407">
                  <c:v>0.02</c:v>
                </c:pt>
                <c:pt idx="408">
                  <c:v>0.02</c:v>
                </c:pt>
                <c:pt idx="409">
                  <c:v>1.7000000000000001E-2</c:v>
                </c:pt>
                <c:pt idx="410">
                  <c:v>1.7000000000000001E-2</c:v>
                </c:pt>
                <c:pt idx="411">
                  <c:v>2.3E-2</c:v>
                </c:pt>
                <c:pt idx="412">
                  <c:v>2.8999999999999998E-2</c:v>
                </c:pt>
                <c:pt idx="413">
                  <c:v>3.2000000000000001E-2</c:v>
                </c:pt>
                <c:pt idx="414">
                  <c:v>2.8999999999999998E-2</c:v>
                </c:pt>
                <c:pt idx="415">
                  <c:v>2.5000000000000001E-2</c:v>
                </c:pt>
                <c:pt idx="416">
                  <c:v>2.5000000000000001E-2</c:v>
                </c:pt>
                <c:pt idx="417">
                  <c:v>3.2000000000000001E-2</c:v>
                </c:pt>
                <c:pt idx="418">
                  <c:v>3.6000000000000004E-2</c:v>
                </c:pt>
                <c:pt idx="419">
                  <c:v>3.3000000000000002E-2</c:v>
                </c:pt>
                <c:pt idx="420">
                  <c:v>2.7999999999999997E-2</c:v>
                </c:pt>
                <c:pt idx="421">
                  <c:v>3.1E-2</c:v>
                </c:pt>
                <c:pt idx="422">
                  <c:v>3.2000000000000001E-2</c:v>
                </c:pt>
                <c:pt idx="423">
                  <c:v>3.4000000000000002E-2</c:v>
                </c:pt>
                <c:pt idx="424">
                  <c:v>2.8999999999999998E-2</c:v>
                </c:pt>
                <c:pt idx="425">
                  <c:v>2.5000000000000001E-2</c:v>
                </c:pt>
                <c:pt idx="426">
                  <c:v>3.1E-2</c:v>
                </c:pt>
                <c:pt idx="427">
                  <c:v>3.6000000000000004E-2</c:v>
                </c:pt>
                <c:pt idx="428">
                  <c:v>4.7E-2</c:v>
                </c:pt>
                <c:pt idx="429">
                  <c:v>4.4000000000000004E-2</c:v>
                </c:pt>
                <c:pt idx="430">
                  <c:v>3.3000000000000002E-2</c:v>
                </c:pt>
                <c:pt idx="431">
                  <c:v>3.3000000000000002E-2</c:v>
                </c:pt>
                <c:pt idx="432">
                  <c:v>0.04</c:v>
                </c:pt>
                <c:pt idx="433">
                  <c:v>3.6000000000000004E-2</c:v>
                </c:pt>
                <c:pt idx="434">
                  <c:v>3.4000000000000002E-2</c:v>
                </c:pt>
                <c:pt idx="435">
                  <c:v>3.6000000000000004E-2</c:v>
                </c:pt>
                <c:pt idx="436">
                  <c:v>0.04</c:v>
                </c:pt>
                <c:pt idx="437">
                  <c:v>4.2000000000000003E-2</c:v>
                </c:pt>
                <c:pt idx="438">
                  <c:v>4.0999999999999995E-2</c:v>
                </c:pt>
                <c:pt idx="439">
                  <c:v>3.9E-2</c:v>
                </c:pt>
                <c:pt idx="440">
                  <c:v>0.02</c:v>
                </c:pt>
                <c:pt idx="441">
                  <c:v>1.3999999999999999E-2</c:v>
                </c:pt>
                <c:pt idx="442">
                  <c:v>0.02</c:v>
                </c:pt>
                <c:pt idx="443">
                  <c:v>2.5000000000000001E-2</c:v>
                </c:pt>
                <c:pt idx="444">
                  <c:v>2.1000000000000001E-2</c:v>
                </c:pt>
                <c:pt idx="445">
                  <c:v>2.4E-2</c:v>
                </c:pt>
                <c:pt idx="446">
                  <c:v>2.7999999999999997E-2</c:v>
                </c:pt>
                <c:pt idx="447">
                  <c:v>2.6000000000000002E-2</c:v>
                </c:pt>
                <c:pt idx="448">
                  <c:v>2.7000000000000003E-2</c:v>
                </c:pt>
                <c:pt idx="449">
                  <c:v>2.7000000000000003E-2</c:v>
                </c:pt>
                <c:pt idx="450">
                  <c:v>2.3E-2</c:v>
                </c:pt>
                <c:pt idx="451">
                  <c:v>1.9E-2</c:v>
                </c:pt>
                <c:pt idx="452">
                  <c:v>2.7999999999999997E-2</c:v>
                </c:pt>
                <c:pt idx="453">
                  <c:v>3.6000000000000004E-2</c:v>
                </c:pt>
                <c:pt idx="454">
                  <c:v>4.4000000000000004E-2</c:v>
                </c:pt>
                <c:pt idx="455">
                  <c:v>4.0999999999999995E-2</c:v>
                </c:pt>
                <c:pt idx="456">
                  <c:v>4.2999999999999997E-2</c:v>
                </c:pt>
                <c:pt idx="457">
                  <c:v>4.0999999999999995E-2</c:v>
                </c:pt>
                <c:pt idx="458">
                  <c:v>0.04</c:v>
                </c:pt>
                <c:pt idx="459">
                  <c:v>3.9E-2</c:v>
                </c:pt>
                <c:pt idx="460">
                  <c:v>4.0999999999999995E-2</c:v>
                </c:pt>
                <c:pt idx="461">
                  <c:v>4.9000000000000002E-2</c:v>
                </c:pt>
                <c:pt idx="462">
                  <c:v>5.5E-2</c:v>
                </c:pt>
                <c:pt idx="463">
                  <c:v>5.2999999999999999E-2</c:v>
                </c:pt>
                <c:pt idx="464">
                  <c:v>0.05</c:v>
                </c:pt>
                <c:pt idx="465">
                  <c:v>3.7000000000000005E-2</c:v>
                </c:pt>
                <c:pt idx="466">
                  <c:v>1.1000000000000001E-2</c:v>
                </c:pt>
                <c:pt idx="467">
                  <c:v>0</c:v>
                </c:pt>
                <c:pt idx="468">
                  <c:v>-1E-3</c:v>
                </c:pt>
                <c:pt idx="469">
                  <c:v>0</c:v>
                </c:pt>
                <c:pt idx="470">
                  <c:v>-4.0000000000000001E-3</c:v>
                </c:pt>
                <c:pt idx="471">
                  <c:v>-6.0000000000000001E-3</c:v>
                </c:pt>
                <c:pt idx="472">
                  <c:v>-0.01</c:v>
                </c:pt>
                <c:pt idx="473">
                  <c:v>-1.2E-2</c:v>
                </c:pt>
                <c:pt idx="474">
                  <c:v>-0.02</c:v>
                </c:pt>
                <c:pt idx="475">
                  <c:v>-1.4999999999999999E-2</c:v>
                </c:pt>
                <c:pt idx="476">
                  <c:v>-1.3999999999999999E-2</c:v>
                </c:pt>
                <c:pt idx="477">
                  <c:v>-2E-3</c:v>
                </c:pt>
                <c:pt idx="478">
                  <c:v>1.9E-2</c:v>
                </c:pt>
                <c:pt idx="479">
                  <c:v>2.7999999999999997E-2</c:v>
                </c:pt>
                <c:pt idx="480">
                  <c:v>2.6000000000000002E-2</c:v>
                </c:pt>
                <c:pt idx="481">
                  <c:v>2.2000000000000002E-2</c:v>
                </c:pt>
                <c:pt idx="482">
                  <c:v>2.3E-2</c:v>
                </c:pt>
                <c:pt idx="483">
                  <c:v>2.2000000000000002E-2</c:v>
                </c:pt>
                <c:pt idx="484">
                  <c:v>0.02</c:v>
                </c:pt>
                <c:pt idx="485">
                  <c:v>1.1000000000000001E-2</c:v>
                </c:pt>
                <c:pt idx="486">
                  <c:v>1.3000000000000001E-2</c:v>
                </c:pt>
                <c:pt idx="487">
                  <c:v>1.2E-2</c:v>
                </c:pt>
                <c:pt idx="488">
                  <c:v>1.1000000000000001E-2</c:v>
                </c:pt>
                <c:pt idx="489">
                  <c:v>1.2E-2</c:v>
                </c:pt>
                <c:pt idx="490">
                  <c:v>1.1000000000000001E-2</c:v>
                </c:pt>
                <c:pt idx="491">
                  <c:v>1.3999999999999999E-2</c:v>
                </c:pt>
                <c:pt idx="492">
                  <c:v>1.7000000000000001E-2</c:v>
                </c:pt>
                <c:pt idx="493">
                  <c:v>2.1000000000000001E-2</c:v>
                </c:pt>
                <c:pt idx="494">
                  <c:v>2.6000000000000002E-2</c:v>
                </c:pt>
                <c:pt idx="495">
                  <c:v>3.1E-2</c:v>
                </c:pt>
                <c:pt idx="496">
                  <c:v>3.5000000000000003E-2</c:v>
                </c:pt>
                <c:pt idx="497">
                  <c:v>3.5000000000000003E-2</c:v>
                </c:pt>
                <c:pt idx="498">
                  <c:v>3.6000000000000004E-2</c:v>
                </c:pt>
                <c:pt idx="499">
                  <c:v>3.7999999999999999E-2</c:v>
                </c:pt>
                <c:pt idx="500">
                  <c:v>3.7999999999999999E-2</c:v>
                </c:pt>
                <c:pt idx="501">
                  <c:v>3.5000000000000003E-2</c:v>
                </c:pt>
                <c:pt idx="502">
                  <c:v>3.5000000000000003E-2</c:v>
                </c:pt>
                <c:pt idx="503">
                  <c:v>3.1E-2</c:v>
                </c:pt>
                <c:pt idx="504">
                  <c:v>0.03</c:v>
                </c:pt>
                <c:pt idx="505">
                  <c:v>2.8999999999999998E-2</c:v>
                </c:pt>
                <c:pt idx="506">
                  <c:v>2.6000000000000002E-2</c:v>
                </c:pt>
                <c:pt idx="507">
                  <c:v>2.3E-2</c:v>
                </c:pt>
                <c:pt idx="508">
                  <c:v>1.7000000000000001E-2</c:v>
                </c:pt>
                <c:pt idx="509">
                  <c:v>1.7000000000000001E-2</c:v>
                </c:pt>
                <c:pt idx="510">
                  <c:v>1.3999999999999999E-2</c:v>
                </c:pt>
                <c:pt idx="511">
                  <c:v>1.7000000000000001E-2</c:v>
                </c:pt>
                <c:pt idx="512">
                  <c:v>1.9E-2</c:v>
                </c:pt>
                <c:pt idx="513">
                  <c:v>2.2000000000000002E-2</c:v>
                </c:pt>
                <c:pt idx="514">
                  <c:v>1.8000000000000002E-2</c:v>
                </c:pt>
                <c:pt idx="515">
                  <c:v>1.8000000000000002E-2</c:v>
                </c:pt>
                <c:pt idx="516">
                  <c:v>1.7000000000000001E-2</c:v>
                </c:pt>
                <c:pt idx="517">
                  <c:v>0.02</c:v>
                </c:pt>
                <c:pt idx="518">
                  <c:v>1.4999999999999999E-2</c:v>
                </c:pt>
                <c:pt idx="519">
                  <c:v>1.1000000000000001E-2</c:v>
                </c:pt>
                <c:pt idx="520">
                  <c:v>1.3999999999999999E-2</c:v>
                </c:pt>
                <c:pt idx="521">
                  <c:v>1.7000000000000001E-2</c:v>
                </c:pt>
                <c:pt idx="522">
                  <c:v>1.9E-2</c:v>
                </c:pt>
                <c:pt idx="523">
                  <c:v>1.4999999999999999E-2</c:v>
                </c:pt>
                <c:pt idx="524">
                  <c:v>1.1000000000000001E-2</c:v>
                </c:pt>
                <c:pt idx="525">
                  <c:v>9.0000000000000011E-3</c:v>
                </c:pt>
                <c:pt idx="526">
                  <c:v>1.2E-2</c:v>
                </c:pt>
                <c:pt idx="527">
                  <c:v>1.4999999999999999E-2</c:v>
                </c:pt>
                <c:pt idx="528">
                  <c:v>1.6E-2</c:v>
                </c:pt>
                <c:pt idx="529">
                  <c:v>1.1000000000000001E-2</c:v>
                </c:pt>
                <c:pt idx="530">
                  <c:v>1.6E-2</c:v>
                </c:pt>
                <c:pt idx="531">
                  <c:v>0.02</c:v>
                </c:pt>
                <c:pt idx="532">
                  <c:v>2.2000000000000002E-2</c:v>
                </c:pt>
                <c:pt idx="533">
                  <c:v>2.1000000000000001E-2</c:v>
                </c:pt>
                <c:pt idx="534">
                  <c:v>0.02</c:v>
                </c:pt>
                <c:pt idx="535">
                  <c:v>1.7000000000000001E-2</c:v>
                </c:pt>
                <c:pt idx="536">
                  <c:v>1.7000000000000001E-2</c:v>
                </c:pt>
                <c:pt idx="537">
                  <c:v>1.6E-2</c:v>
                </c:pt>
                <c:pt idx="538">
                  <c:v>1.2E-2</c:v>
                </c:pt>
                <c:pt idx="539">
                  <c:v>6.9999999999999993E-3</c:v>
                </c:pt>
                <c:pt idx="540">
                  <c:v>-2E-3</c:v>
                </c:pt>
                <c:pt idx="541">
                  <c:v>-1E-3</c:v>
                </c:pt>
                <c:pt idx="542">
                  <c:v>0</c:v>
                </c:pt>
                <c:pt idx="543">
                  <c:v>-1E-3</c:v>
                </c:pt>
                <c:pt idx="544">
                  <c:v>0</c:v>
                </c:pt>
                <c:pt idx="545">
                  <c:v>2E-3</c:v>
                </c:pt>
                <c:pt idx="546">
                  <c:v>2E-3</c:v>
                </c:pt>
                <c:pt idx="547">
                  <c:v>2E-3</c:v>
                </c:pt>
                <c:pt idx="548">
                  <c:v>0</c:v>
                </c:pt>
                <c:pt idx="549">
                  <c:v>1E-3</c:v>
                </c:pt>
                <c:pt idx="550">
                  <c:v>4.0000000000000001E-3</c:v>
                </c:pt>
                <c:pt idx="551">
                  <c:v>6.0000000000000001E-3</c:v>
                </c:pt>
                <c:pt idx="552">
                  <c:v>1.2E-2</c:v>
                </c:pt>
                <c:pt idx="553">
                  <c:v>8.0000000000000002E-3</c:v>
                </c:pt>
                <c:pt idx="554">
                  <c:v>9.0000000000000011E-3</c:v>
                </c:pt>
                <c:pt idx="555">
                  <c:v>1.2E-2</c:v>
                </c:pt>
                <c:pt idx="556">
                  <c:v>1.1000000000000001E-2</c:v>
                </c:pt>
                <c:pt idx="557">
                  <c:v>1.1000000000000001E-2</c:v>
                </c:pt>
                <c:pt idx="558">
                  <c:v>9.0000000000000011E-3</c:v>
                </c:pt>
                <c:pt idx="559">
                  <c:v>1.1000000000000001E-2</c:v>
                </c:pt>
                <c:pt idx="560">
                  <c:v>1.4999999999999999E-2</c:v>
                </c:pt>
                <c:pt idx="561">
                  <c:v>1.7000000000000001E-2</c:v>
                </c:pt>
                <c:pt idx="562">
                  <c:v>1.7000000000000001E-2</c:v>
                </c:pt>
                <c:pt idx="563">
                  <c:v>2.1000000000000001E-2</c:v>
                </c:pt>
                <c:pt idx="564">
                  <c:v>2.5000000000000001E-2</c:v>
                </c:pt>
                <c:pt idx="565">
                  <c:v>2.7999999999999997E-2</c:v>
                </c:pt>
                <c:pt idx="566">
                  <c:v>2.4E-2</c:v>
                </c:pt>
                <c:pt idx="567">
                  <c:v>2.2000000000000002E-2</c:v>
                </c:pt>
                <c:pt idx="568">
                  <c:v>1.9E-2</c:v>
                </c:pt>
                <c:pt idx="569">
                  <c:v>1.6E-2</c:v>
                </c:pt>
                <c:pt idx="570">
                  <c:v>1.7000000000000001E-2</c:v>
                </c:pt>
                <c:pt idx="571">
                  <c:v>1.9E-2</c:v>
                </c:pt>
                <c:pt idx="572">
                  <c:v>2.2000000000000002E-2</c:v>
                </c:pt>
                <c:pt idx="573">
                  <c:v>0.02</c:v>
                </c:pt>
                <c:pt idx="574">
                  <c:v>2.2000000000000002E-2</c:v>
                </c:pt>
                <c:pt idx="575">
                  <c:v>2.1000000000000001E-2</c:v>
                </c:pt>
                <c:pt idx="576">
                  <c:v>2.1000000000000001E-2</c:v>
                </c:pt>
                <c:pt idx="577">
                  <c:v>2.2000000000000002E-2</c:v>
                </c:pt>
                <c:pt idx="578">
                  <c:v>2.3E-2</c:v>
                </c:pt>
                <c:pt idx="579">
                  <c:v>2.4E-2</c:v>
                </c:pt>
                <c:pt idx="580">
                  <c:v>2.7999999999999997E-2</c:v>
                </c:pt>
                <c:pt idx="581">
                  <c:v>2.7999999999999997E-2</c:v>
                </c:pt>
                <c:pt idx="582">
                  <c:v>2.8999999999999998E-2</c:v>
                </c:pt>
                <c:pt idx="583">
                  <c:v>2.7000000000000003E-2</c:v>
                </c:pt>
                <c:pt idx="584">
                  <c:v>2.4E-2</c:v>
                </c:pt>
                <c:pt idx="585">
                  <c:v>2.5000000000000001E-2</c:v>
                </c:pt>
                <c:pt idx="586">
                  <c:v>2.2000000000000002E-2</c:v>
                </c:pt>
                <c:pt idx="587">
                  <c:v>1.9E-2</c:v>
                </c:pt>
                <c:pt idx="588">
                  <c:v>1.4999999999999999E-2</c:v>
                </c:pt>
                <c:pt idx="589">
                  <c:v>1.4999999999999999E-2</c:v>
                </c:pt>
                <c:pt idx="590">
                  <c:v>1.9E-2</c:v>
                </c:pt>
                <c:pt idx="591">
                  <c:v>0.02</c:v>
                </c:pt>
                <c:pt idx="592">
                  <c:v>1.8000000000000002E-2</c:v>
                </c:pt>
                <c:pt idx="593">
                  <c:v>1.7000000000000001E-2</c:v>
                </c:pt>
                <c:pt idx="594">
                  <c:v>1.8000000000000002E-2</c:v>
                </c:pt>
                <c:pt idx="595">
                  <c:v>1.8000000000000002E-2</c:v>
                </c:pt>
                <c:pt idx="596">
                  <c:v>1.7000000000000001E-2</c:v>
                </c:pt>
                <c:pt idx="597">
                  <c:v>1.8000000000000002E-2</c:v>
                </c:pt>
                <c:pt idx="598">
                  <c:v>0.02</c:v>
                </c:pt>
                <c:pt idx="599">
                  <c:v>2.3E-2</c:v>
                </c:pt>
                <c:pt idx="600">
                  <c:v>2.5000000000000001E-2</c:v>
                </c:pt>
                <c:pt idx="601">
                  <c:v>2.3E-2</c:v>
                </c:pt>
                <c:pt idx="602">
                  <c:v>1.4999999999999999E-2</c:v>
                </c:pt>
                <c:pt idx="603">
                  <c:v>4.0000000000000001E-3</c:v>
                </c:pt>
                <c:pt idx="604">
                  <c:v>2E-3</c:v>
                </c:pt>
                <c:pt idx="605">
                  <c:v>6.9999999999999993E-3</c:v>
                </c:pt>
                <c:pt idx="606">
                  <c:v>0.01</c:v>
                </c:pt>
                <c:pt idx="607">
                  <c:v>1.3000000000000001E-2</c:v>
                </c:pt>
                <c:pt idx="608">
                  <c:v>1.3999999999999999E-2</c:v>
                </c:pt>
                <c:pt idx="609">
                  <c:v>1.2E-2</c:v>
                </c:pt>
                <c:pt idx="610">
                  <c:v>1.1000000000000001E-2</c:v>
                </c:pt>
                <c:pt idx="611">
                  <c:v>1.3000000000000001E-2</c:v>
                </c:pt>
                <c:pt idx="612">
                  <c:v>1.3999999999999999E-2</c:v>
                </c:pt>
                <c:pt idx="613">
                  <c:v>1.7000000000000001E-2</c:v>
                </c:pt>
                <c:pt idx="614">
                  <c:v>2.7000000000000003E-2</c:v>
                </c:pt>
                <c:pt idx="615">
                  <c:v>4.2000000000000003E-2</c:v>
                </c:pt>
                <c:pt idx="616">
                  <c:v>4.9000000000000002E-2</c:v>
                </c:pt>
                <c:pt idx="617">
                  <c:v>5.2999999999999999E-2</c:v>
                </c:pt>
                <c:pt idx="618">
                  <c:v>5.2999999999999999E-2</c:v>
                </c:pt>
                <c:pt idx="619">
                  <c:v>5.2000000000000005E-2</c:v>
                </c:pt>
                <c:pt idx="620">
                  <c:v>5.4000000000000006E-2</c:v>
                </c:pt>
                <c:pt idx="621">
                  <c:v>6.2E-2</c:v>
                </c:pt>
                <c:pt idx="622">
                  <c:v>6.8000000000000005E-2</c:v>
                </c:pt>
                <c:pt idx="623">
                  <c:v>7.0999999999999994E-2</c:v>
                </c:pt>
                <c:pt idx="624">
                  <c:v>7.4999999999999997E-2</c:v>
                </c:pt>
                <c:pt idx="625">
                  <c:v>7.9000000000000001E-2</c:v>
                </c:pt>
                <c:pt idx="626">
                  <c:v>8.5999999999999993E-2</c:v>
                </c:pt>
                <c:pt idx="627">
                  <c:v>8.199999999999999E-2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AA-409A-B12D-ED1FFA89B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2180096"/>
        <c:axId val="512180488"/>
      </c:lineChart>
      <c:dateAx>
        <c:axId val="512180096"/>
        <c:scaling>
          <c:orientation val="minMax"/>
        </c:scaling>
        <c:delete val="0"/>
        <c:axPos val="b"/>
        <c:majorGridlines/>
        <c:numFmt formatCode="[$-409]mmm\-yy;@" sourceLinked="0"/>
        <c:majorTickMark val="out"/>
        <c:minorTickMark val="none"/>
        <c:tickLblPos val="low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600" b="1"/>
            </a:pPr>
            <a:endParaRPr lang="en-US"/>
          </a:p>
        </c:txPr>
        <c:crossAx val="512180488"/>
        <c:crosses val="autoZero"/>
        <c:auto val="1"/>
        <c:lblOffset val="100"/>
        <c:baseTimeUnit val="months"/>
        <c:majorUnit val="5"/>
        <c:majorTimeUnit val="years"/>
      </c:dateAx>
      <c:valAx>
        <c:axId val="51218048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512180096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Daily Effective Funds Rate</a:t>
            </a:r>
            <a:br>
              <a:rPr lang="en-US" dirty="0"/>
            </a:br>
            <a:r>
              <a:rPr lang="en-US" sz="1200" baseline="0" dirty="0"/>
              <a:t>Monthly; January 1970-Present</a:t>
            </a:r>
            <a:br>
              <a:rPr lang="en-US" sz="1200" dirty="0"/>
            </a:br>
            <a:r>
              <a:rPr lang="en-US" sz="1200" dirty="0"/>
              <a:t>Source:</a:t>
            </a:r>
            <a:r>
              <a:rPr lang="en-US" sz="1200" baseline="0" dirty="0"/>
              <a:t> FRED</a:t>
            </a:r>
            <a:endParaRPr lang="en-US" dirty="0"/>
          </a:p>
        </c:rich>
      </c:tx>
      <c:layout>
        <c:manualLayout>
          <c:xMode val="edge"/>
          <c:yMode val="edge"/>
          <c:x val="0.33034831583552049"/>
          <c:y val="1.327022541299984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195975503062118E-2"/>
          <c:y val="0.16183823529411764"/>
          <c:w val="0.8887676071741033"/>
          <c:h val="0.70688841284545312"/>
        </c:manualLayout>
      </c:layout>
      <c:lineChart>
        <c:grouping val="standard"/>
        <c:varyColors val="0"/>
        <c:ser>
          <c:idx val="0"/>
          <c:order val="0"/>
          <c:tx>
            <c:strRef>
              <c:f>'FRED Graph'!$C$11</c:f>
              <c:strCache>
                <c:ptCount val="1"/>
              </c:strCache>
            </c:strRef>
          </c:tx>
          <c:marker>
            <c:symbol val="none"/>
          </c:marker>
          <c:dLbls>
            <c:dLbl>
              <c:idx val="628"/>
              <c:layout>
                <c:manualLayout>
                  <c:x val="-6.8055555555555661E-2"/>
                  <c:y val="-0.20220588235294118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2000" b="1">
                        <a:solidFill>
                          <a:schemeClr val="accent1"/>
                        </a:solidFill>
                      </a:defRPr>
                    </a:pPr>
                    <a:r>
                      <a:rPr lang="en-US" sz="2000" b="1" dirty="0">
                        <a:solidFill>
                          <a:schemeClr val="accent1"/>
                        </a:solidFill>
                      </a:rPr>
                      <a:t>Current</a:t>
                    </a:r>
                    <a:br>
                      <a:rPr lang="en-US" sz="2000" b="1" dirty="0">
                        <a:solidFill>
                          <a:schemeClr val="accent1"/>
                        </a:solidFill>
                      </a:rPr>
                    </a:br>
                    <a:fld id="{1D090FCC-5BB7-4B13-A640-49CC2C5A876E}" type="VALUE">
                      <a:rPr lang="en-US" sz="2000" b="1" smtClean="0">
                        <a:solidFill>
                          <a:schemeClr val="accent1"/>
                        </a:solidFill>
                      </a:rPr>
                      <a:pPr>
                        <a:defRPr sz="2000" b="1"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sz="2000" b="1" dirty="0">
                      <a:solidFill>
                        <a:schemeClr val="accent1"/>
                      </a:solidFill>
                    </a:endParaRPr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86111111111111"/>
                      <c:h val="0.139460784313725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C5-4A5F-A586-A77189ED79A3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'FRED Graph'!$A$12:$A$640</c:f>
              <c:numCache>
                <c:formatCode>yyyy\-mm\-dd</c:formatCode>
                <c:ptCount val="629"/>
                <c:pt idx="0">
                  <c:v>25569</c:v>
                </c:pt>
                <c:pt idx="1">
                  <c:v>25600</c:v>
                </c:pt>
                <c:pt idx="2">
                  <c:v>25628</c:v>
                </c:pt>
                <c:pt idx="3">
                  <c:v>25659</c:v>
                </c:pt>
                <c:pt idx="4">
                  <c:v>25689</c:v>
                </c:pt>
                <c:pt idx="5">
                  <c:v>25720</c:v>
                </c:pt>
                <c:pt idx="6">
                  <c:v>25750</c:v>
                </c:pt>
                <c:pt idx="7">
                  <c:v>25781</c:v>
                </c:pt>
                <c:pt idx="8">
                  <c:v>25812</c:v>
                </c:pt>
                <c:pt idx="9">
                  <c:v>25842</c:v>
                </c:pt>
                <c:pt idx="10">
                  <c:v>25873</c:v>
                </c:pt>
                <c:pt idx="11">
                  <c:v>25903</c:v>
                </c:pt>
                <c:pt idx="12">
                  <c:v>25934</c:v>
                </c:pt>
                <c:pt idx="13">
                  <c:v>25965</c:v>
                </c:pt>
                <c:pt idx="14">
                  <c:v>25993</c:v>
                </c:pt>
                <c:pt idx="15">
                  <c:v>26024</c:v>
                </c:pt>
                <c:pt idx="16">
                  <c:v>26054</c:v>
                </c:pt>
                <c:pt idx="17">
                  <c:v>26085</c:v>
                </c:pt>
                <c:pt idx="18">
                  <c:v>26115</c:v>
                </c:pt>
                <c:pt idx="19">
                  <c:v>26146</c:v>
                </c:pt>
                <c:pt idx="20">
                  <c:v>26177</c:v>
                </c:pt>
                <c:pt idx="21">
                  <c:v>26207</c:v>
                </c:pt>
                <c:pt idx="22">
                  <c:v>26238</c:v>
                </c:pt>
                <c:pt idx="23">
                  <c:v>26268</c:v>
                </c:pt>
                <c:pt idx="24">
                  <c:v>26299</c:v>
                </c:pt>
                <c:pt idx="25">
                  <c:v>26330</c:v>
                </c:pt>
                <c:pt idx="26">
                  <c:v>26359</c:v>
                </c:pt>
                <c:pt idx="27">
                  <c:v>26390</c:v>
                </c:pt>
                <c:pt idx="28">
                  <c:v>26420</c:v>
                </c:pt>
                <c:pt idx="29">
                  <c:v>26451</c:v>
                </c:pt>
                <c:pt idx="30">
                  <c:v>26481</c:v>
                </c:pt>
                <c:pt idx="31">
                  <c:v>26512</c:v>
                </c:pt>
                <c:pt idx="32">
                  <c:v>26543</c:v>
                </c:pt>
                <c:pt idx="33">
                  <c:v>26573</c:v>
                </c:pt>
                <c:pt idx="34">
                  <c:v>26604</c:v>
                </c:pt>
                <c:pt idx="35">
                  <c:v>26634</c:v>
                </c:pt>
                <c:pt idx="36">
                  <c:v>26665</c:v>
                </c:pt>
                <c:pt idx="37">
                  <c:v>26696</c:v>
                </c:pt>
                <c:pt idx="38">
                  <c:v>26724</c:v>
                </c:pt>
                <c:pt idx="39">
                  <c:v>26755</c:v>
                </c:pt>
                <c:pt idx="40">
                  <c:v>26785</c:v>
                </c:pt>
                <c:pt idx="41">
                  <c:v>26816</c:v>
                </c:pt>
                <c:pt idx="42">
                  <c:v>26846</c:v>
                </c:pt>
                <c:pt idx="43">
                  <c:v>26877</c:v>
                </c:pt>
                <c:pt idx="44">
                  <c:v>26908</c:v>
                </c:pt>
                <c:pt idx="45">
                  <c:v>26938</c:v>
                </c:pt>
                <c:pt idx="46">
                  <c:v>26969</c:v>
                </c:pt>
                <c:pt idx="47">
                  <c:v>26999</c:v>
                </c:pt>
                <c:pt idx="48">
                  <c:v>27030</c:v>
                </c:pt>
                <c:pt idx="49">
                  <c:v>27061</c:v>
                </c:pt>
                <c:pt idx="50">
                  <c:v>27089</c:v>
                </c:pt>
                <c:pt idx="51">
                  <c:v>27120</c:v>
                </c:pt>
                <c:pt idx="52">
                  <c:v>27150</c:v>
                </c:pt>
                <c:pt idx="53">
                  <c:v>27181</c:v>
                </c:pt>
                <c:pt idx="54">
                  <c:v>27211</c:v>
                </c:pt>
                <c:pt idx="55">
                  <c:v>27242</c:v>
                </c:pt>
                <c:pt idx="56">
                  <c:v>27273</c:v>
                </c:pt>
                <c:pt idx="57">
                  <c:v>27303</c:v>
                </c:pt>
                <c:pt idx="58">
                  <c:v>27334</c:v>
                </c:pt>
                <c:pt idx="59">
                  <c:v>27364</c:v>
                </c:pt>
                <c:pt idx="60">
                  <c:v>27395</c:v>
                </c:pt>
                <c:pt idx="61">
                  <c:v>27426</c:v>
                </c:pt>
                <c:pt idx="62">
                  <c:v>27454</c:v>
                </c:pt>
                <c:pt idx="63">
                  <c:v>27485</c:v>
                </c:pt>
                <c:pt idx="64">
                  <c:v>27515</c:v>
                </c:pt>
                <c:pt idx="65">
                  <c:v>27546</c:v>
                </c:pt>
                <c:pt idx="66">
                  <c:v>27576</c:v>
                </c:pt>
                <c:pt idx="67">
                  <c:v>27607</c:v>
                </c:pt>
                <c:pt idx="68">
                  <c:v>27638</c:v>
                </c:pt>
                <c:pt idx="69">
                  <c:v>27668</c:v>
                </c:pt>
                <c:pt idx="70">
                  <c:v>27699</c:v>
                </c:pt>
                <c:pt idx="71">
                  <c:v>27729</c:v>
                </c:pt>
                <c:pt idx="72">
                  <c:v>27760</c:v>
                </c:pt>
                <c:pt idx="73">
                  <c:v>27791</c:v>
                </c:pt>
                <c:pt idx="74">
                  <c:v>27820</c:v>
                </c:pt>
                <c:pt idx="75">
                  <c:v>27851</c:v>
                </c:pt>
                <c:pt idx="76">
                  <c:v>27881</c:v>
                </c:pt>
                <c:pt idx="77">
                  <c:v>27912</c:v>
                </c:pt>
                <c:pt idx="78">
                  <c:v>27942</c:v>
                </c:pt>
                <c:pt idx="79">
                  <c:v>27973</c:v>
                </c:pt>
                <c:pt idx="80">
                  <c:v>28004</c:v>
                </c:pt>
                <c:pt idx="81">
                  <c:v>28034</c:v>
                </c:pt>
                <c:pt idx="82">
                  <c:v>28065</c:v>
                </c:pt>
                <c:pt idx="83">
                  <c:v>28095</c:v>
                </c:pt>
                <c:pt idx="84">
                  <c:v>28126</c:v>
                </c:pt>
                <c:pt idx="85">
                  <c:v>28157</c:v>
                </c:pt>
                <c:pt idx="86">
                  <c:v>28185</c:v>
                </c:pt>
                <c:pt idx="87">
                  <c:v>28216</c:v>
                </c:pt>
                <c:pt idx="88">
                  <c:v>28246</c:v>
                </c:pt>
                <c:pt idx="89">
                  <c:v>28277</c:v>
                </c:pt>
                <c:pt idx="90">
                  <c:v>28307</c:v>
                </c:pt>
                <c:pt idx="91">
                  <c:v>28338</c:v>
                </c:pt>
                <c:pt idx="92">
                  <c:v>28369</c:v>
                </c:pt>
                <c:pt idx="93">
                  <c:v>28399</c:v>
                </c:pt>
                <c:pt idx="94">
                  <c:v>28430</c:v>
                </c:pt>
                <c:pt idx="95">
                  <c:v>28460</c:v>
                </c:pt>
                <c:pt idx="96">
                  <c:v>28491</c:v>
                </c:pt>
                <c:pt idx="97">
                  <c:v>28522</c:v>
                </c:pt>
                <c:pt idx="98">
                  <c:v>28550</c:v>
                </c:pt>
                <c:pt idx="99">
                  <c:v>28581</c:v>
                </c:pt>
                <c:pt idx="100">
                  <c:v>28611</c:v>
                </c:pt>
                <c:pt idx="101">
                  <c:v>28642</c:v>
                </c:pt>
                <c:pt idx="102">
                  <c:v>28672</c:v>
                </c:pt>
                <c:pt idx="103">
                  <c:v>28703</c:v>
                </c:pt>
                <c:pt idx="104">
                  <c:v>28734</c:v>
                </c:pt>
                <c:pt idx="105">
                  <c:v>28764</c:v>
                </c:pt>
                <c:pt idx="106">
                  <c:v>28795</c:v>
                </c:pt>
                <c:pt idx="107">
                  <c:v>28825</c:v>
                </c:pt>
                <c:pt idx="108">
                  <c:v>28856</c:v>
                </c:pt>
                <c:pt idx="109">
                  <c:v>28887</c:v>
                </c:pt>
                <c:pt idx="110">
                  <c:v>28915</c:v>
                </c:pt>
                <c:pt idx="111">
                  <c:v>28946</c:v>
                </c:pt>
                <c:pt idx="112">
                  <c:v>28976</c:v>
                </c:pt>
                <c:pt idx="113">
                  <c:v>29007</c:v>
                </c:pt>
                <c:pt idx="114">
                  <c:v>29037</c:v>
                </c:pt>
                <c:pt idx="115">
                  <c:v>29068</c:v>
                </c:pt>
                <c:pt idx="116">
                  <c:v>29099</c:v>
                </c:pt>
                <c:pt idx="117">
                  <c:v>29129</c:v>
                </c:pt>
                <c:pt idx="118">
                  <c:v>29160</c:v>
                </c:pt>
                <c:pt idx="119">
                  <c:v>29190</c:v>
                </c:pt>
                <c:pt idx="120">
                  <c:v>29221</c:v>
                </c:pt>
                <c:pt idx="121">
                  <c:v>29252</c:v>
                </c:pt>
                <c:pt idx="122">
                  <c:v>29281</c:v>
                </c:pt>
                <c:pt idx="123">
                  <c:v>29312</c:v>
                </c:pt>
                <c:pt idx="124">
                  <c:v>29342</c:v>
                </c:pt>
                <c:pt idx="125">
                  <c:v>29373</c:v>
                </c:pt>
                <c:pt idx="126">
                  <c:v>29403</c:v>
                </c:pt>
                <c:pt idx="127">
                  <c:v>29434</c:v>
                </c:pt>
                <c:pt idx="128">
                  <c:v>29465</c:v>
                </c:pt>
                <c:pt idx="129">
                  <c:v>29495</c:v>
                </c:pt>
                <c:pt idx="130">
                  <c:v>29526</c:v>
                </c:pt>
                <c:pt idx="131">
                  <c:v>29556</c:v>
                </c:pt>
                <c:pt idx="132">
                  <c:v>29587</c:v>
                </c:pt>
                <c:pt idx="133">
                  <c:v>29618</c:v>
                </c:pt>
                <c:pt idx="134">
                  <c:v>29646</c:v>
                </c:pt>
                <c:pt idx="135">
                  <c:v>29677</c:v>
                </c:pt>
                <c:pt idx="136">
                  <c:v>29707</c:v>
                </c:pt>
                <c:pt idx="137">
                  <c:v>29738</c:v>
                </c:pt>
                <c:pt idx="138">
                  <c:v>29768</c:v>
                </c:pt>
                <c:pt idx="139">
                  <c:v>29799</c:v>
                </c:pt>
                <c:pt idx="140">
                  <c:v>29830</c:v>
                </c:pt>
                <c:pt idx="141">
                  <c:v>29860</c:v>
                </c:pt>
                <c:pt idx="142">
                  <c:v>29891</c:v>
                </c:pt>
                <c:pt idx="143">
                  <c:v>29921</c:v>
                </c:pt>
                <c:pt idx="144">
                  <c:v>29952</c:v>
                </c:pt>
                <c:pt idx="145">
                  <c:v>29983</c:v>
                </c:pt>
                <c:pt idx="146">
                  <c:v>30011</c:v>
                </c:pt>
                <c:pt idx="147">
                  <c:v>30042</c:v>
                </c:pt>
                <c:pt idx="148">
                  <c:v>30072</c:v>
                </c:pt>
                <c:pt idx="149">
                  <c:v>30103</c:v>
                </c:pt>
                <c:pt idx="150">
                  <c:v>30133</c:v>
                </c:pt>
                <c:pt idx="151">
                  <c:v>30164</c:v>
                </c:pt>
                <c:pt idx="152">
                  <c:v>30195</c:v>
                </c:pt>
                <c:pt idx="153">
                  <c:v>30225</c:v>
                </c:pt>
                <c:pt idx="154">
                  <c:v>30256</c:v>
                </c:pt>
                <c:pt idx="155">
                  <c:v>30286</c:v>
                </c:pt>
                <c:pt idx="156">
                  <c:v>30317</c:v>
                </c:pt>
                <c:pt idx="157">
                  <c:v>30348</c:v>
                </c:pt>
                <c:pt idx="158">
                  <c:v>30376</c:v>
                </c:pt>
                <c:pt idx="159">
                  <c:v>30407</c:v>
                </c:pt>
                <c:pt idx="160">
                  <c:v>30437</c:v>
                </c:pt>
                <c:pt idx="161">
                  <c:v>30468</c:v>
                </c:pt>
                <c:pt idx="162">
                  <c:v>30498</c:v>
                </c:pt>
                <c:pt idx="163">
                  <c:v>30529</c:v>
                </c:pt>
                <c:pt idx="164">
                  <c:v>30560</c:v>
                </c:pt>
                <c:pt idx="165">
                  <c:v>30590</c:v>
                </c:pt>
                <c:pt idx="166">
                  <c:v>30621</c:v>
                </c:pt>
                <c:pt idx="167">
                  <c:v>30651</c:v>
                </c:pt>
                <c:pt idx="168">
                  <c:v>30682</c:v>
                </c:pt>
                <c:pt idx="169">
                  <c:v>30713</c:v>
                </c:pt>
                <c:pt idx="170">
                  <c:v>30742</c:v>
                </c:pt>
                <c:pt idx="171">
                  <c:v>30773</c:v>
                </c:pt>
                <c:pt idx="172">
                  <c:v>30803</c:v>
                </c:pt>
                <c:pt idx="173">
                  <c:v>30834</c:v>
                </c:pt>
                <c:pt idx="174">
                  <c:v>30864</c:v>
                </c:pt>
                <c:pt idx="175">
                  <c:v>30895</c:v>
                </c:pt>
                <c:pt idx="176">
                  <c:v>30926</c:v>
                </c:pt>
                <c:pt idx="177">
                  <c:v>30956</c:v>
                </c:pt>
                <c:pt idx="178">
                  <c:v>30987</c:v>
                </c:pt>
                <c:pt idx="179">
                  <c:v>31017</c:v>
                </c:pt>
                <c:pt idx="180">
                  <c:v>31048</c:v>
                </c:pt>
                <c:pt idx="181">
                  <c:v>31079</c:v>
                </c:pt>
                <c:pt idx="182">
                  <c:v>31107</c:v>
                </c:pt>
                <c:pt idx="183">
                  <c:v>31138</c:v>
                </c:pt>
                <c:pt idx="184">
                  <c:v>31168</c:v>
                </c:pt>
                <c:pt idx="185">
                  <c:v>31199</c:v>
                </c:pt>
                <c:pt idx="186">
                  <c:v>31229</c:v>
                </c:pt>
                <c:pt idx="187">
                  <c:v>31260</c:v>
                </c:pt>
                <c:pt idx="188">
                  <c:v>31291</c:v>
                </c:pt>
                <c:pt idx="189">
                  <c:v>31321</c:v>
                </c:pt>
                <c:pt idx="190">
                  <c:v>31352</c:v>
                </c:pt>
                <c:pt idx="191">
                  <c:v>31382</c:v>
                </c:pt>
                <c:pt idx="192">
                  <c:v>31413</c:v>
                </c:pt>
                <c:pt idx="193">
                  <c:v>31444</c:v>
                </c:pt>
                <c:pt idx="194">
                  <c:v>31472</c:v>
                </c:pt>
                <c:pt idx="195">
                  <c:v>31503</c:v>
                </c:pt>
                <c:pt idx="196">
                  <c:v>31533</c:v>
                </c:pt>
                <c:pt idx="197">
                  <c:v>31564</c:v>
                </c:pt>
                <c:pt idx="198">
                  <c:v>31594</c:v>
                </c:pt>
                <c:pt idx="199">
                  <c:v>31625</c:v>
                </c:pt>
                <c:pt idx="200">
                  <c:v>31656</c:v>
                </c:pt>
                <c:pt idx="201">
                  <c:v>31686</c:v>
                </c:pt>
                <c:pt idx="202">
                  <c:v>31717</c:v>
                </c:pt>
                <c:pt idx="203">
                  <c:v>31747</c:v>
                </c:pt>
                <c:pt idx="204">
                  <c:v>31778</c:v>
                </c:pt>
                <c:pt idx="205">
                  <c:v>31809</c:v>
                </c:pt>
                <c:pt idx="206">
                  <c:v>31837</c:v>
                </c:pt>
                <c:pt idx="207">
                  <c:v>31868</c:v>
                </c:pt>
                <c:pt idx="208">
                  <c:v>31898</c:v>
                </c:pt>
                <c:pt idx="209">
                  <c:v>31929</c:v>
                </c:pt>
                <c:pt idx="210">
                  <c:v>31959</c:v>
                </c:pt>
                <c:pt idx="211">
                  <c:v>31990</c:v>
                </c:pt>
                <c:pt idx="212">
                  <c:v>32021</c:v>
                </c:pt>
                <c:pt idx="213">
                  <c:v>32051</c:v>
                </c:pt>
                <c:pt idx="214">
                  <c:v>32082</c:v>
                </c:pt>
                <c:pt idx="215">
                  <c:v>32112</c:v>
                </c:pt>
                <c:pt idx="216">
                  <c:v>32143</c:v>
                </c:pt>
                <c:pt idx="217">
                  <c:v>32174</c:v>
                </c:pt>
                <c:pt idx="218">
                  <c:v>32203</c:v>
                </c:pt>
                <c:pt idx="219">
                  <c:v>32234</c:v>
                </c:pt>
                <c:pt idx="220">
                  <c:v>32264</c:v>
                </c:pt>
                <c:pt idx="221">
                  <c:v>32295</c:v>
                </c:pt>
                <c:pt idx="222">
                  <c:v>32325</c:v>
                </c:pt>
                <c:pt idx="223">
                  <c:v>32356</c:v>
                </c:pt>
                <c:pt idx="224">
                  <c:v>32387</c:v>
                </c:pt>
                <c:pt idx="225">
                  <c:v>32417</c:v>
                </c:pt>
                <c:pt idx="226">
                  <c:v>32448</c:v>
                </c:pt>
                <c:pt idx="227">
                  <c:v>32478</c:v>
                </c:pt>
                <c:pt idx="228">
                  <c:v>32509</c:v>
                </c:pt>
                <c:pt idx="229">
                  <c:v>32540</c:v>
                </c:pt>
                <c:pt idx="230">
                  <c:v>32568</c:v>
                </c:pt>
                <c:pt idx="231">
                  <c:v>32599</c:v>
                </c:pt>
                <c:pt idx="232">
                  <c:v>32629</c:v>
                </c:pt>
                <c:pt idx="233">
                  <c:v>32660</c:v>
                </c:pt>
                <c:pt idx="234">
                  <c:v>32690</c:v>
                </c:pt>
                <c:pt idx="235">
                  <c:v>32721</c:v>
                </c:pt>
                <c:pt idx="236">
                  <c:v>32752</c:v>
                </c:pt>
                <c:pt idx="237">
                  <c:v>32782</c:v>
                </c:pt>
                <c:pt idx="238">
                  <c:v>32813</c:v>
                </c:pt>
                <c:pt idx="239">
                  <c:v>32843</c:v>
                </c:pt>
                <c:pt idx="240">
                  <c:v>32874</c:v>
                </c:pt>
                <c:pt idx="241">
                  <c:v>32905</c:v>
                </c:pt>
                <c:pt idx="242">
                  <c:v>32933</c:v>
                </c:pt>
                <c:pt idx="243">
                  <c:v>32964</c:v>
                </c:pt>
                <c:pt idx="244">
                  <c:v>32994</c:v>
                </c:pt>
                <c:pt idx="245">
                  <c:v>33025</c:v>
                </c:pt>
                <c:pt idx="246">
                  <c:v>33055</c:v>
                </c:pt>
                <c:pt idx="247">
                  <c:v>33086</c:v>
                </c:pt>
                <c:pt idx="248">
                  <c:v>33117</c:v>
                </c:pt>
                <c:pt idx="249">
                  <c:v>33147</c:v>
                </c:pt>
                <c:pt idx="250">
                  <c:v>33178</c:v>
                </c:pt>
                <c:pt idx="251">
                  <c:v>33208</c:v>
                </c:pt>
                <c:pt idx="252">
                  <c:v>33239</c:v>
                </c:pt>
                <c:pt idx="253">
                  <c:v>33270</c:v>
                </c:pt>
                <c:pt idx="254">
                  <c:v>33298</c:v>
                </c:pt>
                <c:pt idx="255">
                  <c:v>33329</c:v>
                </c:pt>
                <c:pt idx="256">
                  <c:v>33359</c:v>
                </c:pt>
                <c:pt idx="257">
                  <c:v>33390</c:v>
                </c:pt>
                <c:pt idx="258">
                  <c:v>33420</c:v>
                </c:pt>
                <c:pt idx="259">
                  <c:v>33451</c:v>
                </c:pt>
                <c:pt idx="260">
                  <c:v>33482</c:v>
                </c:pt>
                <c:pt idx="261">
                  <c:v>33512</c:v>
                </c:pt>
                <c:pt idx="262">
                  <c:v>33543</c:v>
                </c:pt>
                <c:pt idx="263">
                  <c:v>33573</c:v>
                </c:pt>
                <c:pt idx="264">
                  <c:v>33604</c:v>
                </c:pt>
                <c:pt idx="265">
                  <c:v>33635</c:v>
                </c:pt>
                <c:pt idx="266">
                  <c:v>33664</c:v>
                </c:pt>
                <c:pt idx="267">
                  <c:v>33695</c:v>
                </c:pt>
                <c:pt idx="268">
                  <c:v>33725</c:v>
                </c:pt>
                <c:pt idx="269">
                  <c:v>33756</c:v>
                </c:pt>
                <c:pt idx="270">
                  <c:v>33786</c:v>
                </c:pt>
                <c:pt idx="271">
                  <c:v>33817</c:v>
                </c:pt>
                <c:pt idx="272">
                  <c:v>33848</c:v>
                </c:pt>
                <c:pt idx="273">
                  <c:v>33878</c:v>
                </c:pt>
                <c:pt idx="274">
                  <c:v>33909</c:v>
                </c:pt>
                <c:pt idx="275">
                  <c:v>33939</c:v>
                </c:pt>
                <c:pt idx="276">
                  <c:v>33970</c:v>
                </c:pt>
                <c:pt idx="277">
                  <c:v>34001</c:v>
                </c:pt>
                <c:pt idx="278">
                  <c:v>34029</c:v>
                </c:pt>
                <c:pt idx="279">
                  <c:v>34060</c:v>
                </c:pt>
                <c:pt idx="280">
                  <c:v>34090</c:v>
                </c:pt>
                <c:pt idx="281">
                  <c:v>34121</c:v>
                </c:pt>
                <c:pt idx="282">
                  <c:v>34151</c:v>
                </c:pt>
                <c:pt idx="283">
                  <c:v>34182</c:v>
                </c:pt>
                <c:pt idx="284">
                  <c:v>34213</c:v>
                </c:pt>
                <c:pt idx="285">
                  <c:v>34243</c:v>
                </c:pt>
                <c:pt idx="286">
                  <c:v>34274</c:v>
                </c:pt>
                <c:pt idx="287">
                  <c:v>34304</c:v>
                </c:pt>
                <c:pt idx="288">
                  <c:v>34335</c:v>
                </c:pt>
                <c:pt idx="289">
                  <c:v>34366</c:v>
                </c:pt>
                <c:pt idx="290">
                  <c:v>34394</c:v>
                </c:pt>
                <c:pt idx="291">
                  <c:v>34425</c:v>
                </c:pt>
                <c:pt idx="292">
                  <c:v>34455</c:v>
                </c:pt>
                <c:pt idx="293">
                  <c:v>34486</c:v>
                </c:pt>
                <c:pt idx="294">
                  <c:v>34516</c:v>
                </c:pt>
                <c:pt idx="295">
                  <c:v>34547</c:v>
                </c:pt>
                <c:pt idx="296">
                  <c:v>34578</c:v>
                </c:pt>
                <c:pt idx="297">
                  <c:v>34608</c:v>
                </c:pt>
                <c:pt idx="298">
                  <c:v>34639</c:v>
                </c:pt>
                <c:pt idx="299">
                  <c:v>34669</c:v>
                </c:pt>
                <c:pt idx="300">
                  <c:v>34700</c:v>
                </c:pt>
                <c:pt idx="301">
                  <c:v>34731</c:v>
                </c:pt>
                <c:pt idx="302">
                  <c:v>34759</c:v>
                </c:pt>
                <c:pt idx="303">
                  <c:v>34790</c:v>
                </c:pt>
                <c:pt idx="304">
                  <c:v>34820</c:v>
                </c:pt>
                <c:pt idx="305">
                  <c:v>34851</c:v>
                </c:pt>
                <c:pt idx="306">
                  <c:v>34881</c:v>
                </c:pt>
                <c:pt idx="307">
                  <c:v>34912</c:v>
                </c:pt>
                <c:pt idx="308">
                  <c:v>34943</c:v>
                </c:pt>
                <c:pt idx="309">
                  <c:v>34973</c:v>
                </c:pt>
                <c:pt idx="310">
                  <c:v>35004</c:v>
                </c:pt>
                <c:pt idx="311">
                  <c:v>35034</c:v>
                </c:pt>
                <c:pt idx="312">
                  <c:v>35065</c:v>
                </c:pt>
                <c:pt idx="313">
                  <c:v>35096</c:v>
                </c:pt>
                <c:pt idx="314">
                  <c:v>35125</c:v>
                </c:pt>
                <c:pt idx="315">
                  <c:v>35156</c:v>
                </c:pt>
                <c:pt idx="316">
                  <c:v>35186</c:v>
                </c:pt>
                <c:pt idx="317">
                  <c:v>35217</c:v>
                </c:pt>
                <c:pt idx="318">
                  <c:v>35247</c:v>
                </c:pt>
                <c:pt idx="319">
                  <c:v>35278</c:v>
                </c:pt>
                <c:pt idx="320">
                  <c:v>35309</c:v>
                </c:pt>
                <c:pt idx="321">
                  <c:v>35339</c:v>
                </c:pt>
                <c:pt idx="322">
                  <c:v>35370</c:v>
                </c:pt>
                <c:pt idx="323">
                  <c:v>35400</c:v>
                </c:pt>
                <c:pt idx="324">
                  <c:v>35431</c:v>
                </c:pt>
                <c:pt idx="325">
                  <c:v>35462</c:v>
                </c:pt>
                <c:pt idx="326">
                  <c:v>35490</c:v>
                </c:pt>
                <c:pt idx="327">
                  <c:v>35521</c:v>
                </c:pt>
                <c:pt idx="328">
                  <c:v>35551</c:v>
                </c:pt>
                <c:pt idx="329">
                  <c:v>35582</c:v>
                </c:pt>
                <c:pt idx="330">
                  <c:v>35612</c:v>
                </c:pt>
                <c:pt idx="331">
                  <c:v>35643</c:v>
                </c:pt>
                <c:pt idx="332">
                  <c:v>35674</c:v>
                </c:pt>
                <c:pt idx="333">
                  <c:v>35704</c:v>
                </c:pt>
                <c:pt idx="334">
                  <c:v>35735</c:v>
                </c:pt>
                <c:pt idx="335">
                  <c:v>35765</c:v>
                </c:pt>
                <c:pt idx="336">
                  <c:v>35796</c:v>
                </c:pt>
                <c:pt idx="337">
                  <c:v>35827</c:v>
                </c:pt>
                <c:pt idx="338">
                  <c:v>35855</c:v>
                </c:pt>
                <c:pt idx="339">
                  <c:v>35886</c:v>
                </c:pt>
                <c:pt idx="340">
                  <c:v>35916</c:v>
                </c:pt>
                <c:pt idx="341">
                  <c:v>35947</c:v>
                </c:pt>
                <c:pt idx="342">
                  <c:v>35977</c:v>
                </c:pt>
                <c:pt idx="343">
                  <c:v>36008</c:v>
                </c:pt>
                <c:pt idx="344">
                  <c:v>36039</c:v>
                </c:pt>
                <c:pt idx="345">
                  <c:v>36069</c:v>
                </c:pt>
                <c:pt idx="346">
                  <c:v>36100</c:v>
                </c:pt>
                <c:pt idx="347">
                  <c:v>36130</c:v>
                </c:pt>
                <c:pt idx="348">
                  <c:v>36161</c:v>
                </c:pt>
                <c:pt idx="349">
                  <c:v>36192</c:v>
                </c:pt>
                <c:pt idx="350">
                  <c:v>36220</c:v>
                </c:pt>
                <c:pt idx="351">
                  <c:v>36251</c:v>
                </c:pt>
                <c:pt idx="352">
                  <c:v>36281</c:v>
                </c:pt>
                <c:pt idx="353">
                  <c:v>36312</c:v>
                </c:pt>
                <c:pt idx="354">
                  <c:v>36342</c:v>
                </c:pt>
                <c:pt idx="355">
                  <c:v>36373</c:v>
                </c:pt>
                <c:pt idx="356">
                  <c:v>36404</c:v>
                </c:pt>
                <c:pt idx="357">
                  <c:v>36434</c:v>
                </c:pt>
                <c:pt idx="358">
                  <c:v>36465</c:v>
                </c:pt>
                <c:pt idx="359">
                  <c:v>36495</c:v>
                </c:pt>
                <c:pt idx="360">
                  <c:v>36526</c:v>
                </c:pt>
                <c:pt idx="361">
                  <c:v>36557</c:v>
                </c:pt>
                <c:pt idx="362">
                  <c:v>36586</c:v>
                </c:pt>
                <c:pt idx="363">
                  <c:v>36617</c:v>
                </c:pt>
                <c:pt idx="364">
                  <c:v>36647</c:v>
                </c:pt>
                <c:pt idx="365">
                  <c:v>36678</c:v>
                </c:pt>
                <c:pt idx="366">
                  <c:v>36708</c:v>
                </c:pt>
                <c:pt idx="367">
                  <c:v>36739</c:v>
                </c:pt>
                <c:pt idx="368">
                  <c:v>36770</c:v>
                </c:pt>
                <c:pt idx="369">
                  <c:v>36800</c:v>
                </c:pt>
                <c:pt idx="370">
                  <c:v>36831</c:v>
                </c:pt>
                <c:pt idx="371">
                  <c:v>36861</c:v>
                </c:pt>
                <c:pt idx="372">
                  <c:v>36892</c:v>
                </c:pt>
                <c:pt idx="373">
                  <c:v>36923</c:v>
                </c:pt>
                <c:pt idx="374">
                  <c:v>36951</c:v>
                </c:pt>
                <c:pt idx="375">
                  <c:v>36982</c:v>
                </c:pt>
                <c:pt idx="376">
                  <c:v>37012</c:v>
                </c:pt>
                <c:pt idx="377">
                  <c:v>37043</c:v>
                </c:pt>
                <c:pt idx="378">
                  <c:v>37073</c:v>
                </c:pt>
                <c:pt idx="379">
                  <c:v>37104</c:v>
                </c:pt>
                <c:pt idx="380">
                  <c:v>37135</c:v>
                </c:pt>
                <c:pt idx="381">
                  <c:v>37165</c:v>
                </c:pt>
                <c:pt idx="382">
                  <c:v>37196</c:v>
                </c:pt>
                <c:pt idx="383">
                  <c:v>37226</c:v>
                </c:pt>
                <c:pt idx="384">
                  <c:v>37257</c:v>
                </c:pt>
                <c:pt idx="385">
                  <c:v>37288</c:v>
                </c:pt>
                <c:pt idx="386">
                  <c:v>37316</c:v>
                </c:pt>
                <c:pt idx="387">
                  <c:v>37347</c:v>
                </c:pt>
                <c:pt idx="388">
                  <c:v>37377</c:v>
                </c:pt>
                <c:pt idx="389">
                  <c:v>37408</c:v>
                </c:pt>
                <c:pt idx="390">
                  <c:v>37438</c:v>
                </c:pt>
                <c:pt idx="391">
                  <c:v>37469</c:v>
                </c:pt>
                <c:pt idx="392">
                  <c:v>37500</c:v>
                </c:pt>
                <c:pt idx="393">
                  <c:v>37530</c:v>
                </c:pt>
                <c:pt idx="394">
                  <c:v>37561</c:v>
                </c:pt>
                <c:pt idx="395">
                  <c:v>37591</c:v>
                </c:pt>
                <c:pt idx="396">
                  <c:v>37622</c:v>
                </c:pt>
                <c:pt idx="397">
                  <c:v>37653</c:v>
                </c:pt>
                <c:pt idx="398">
                  <c:v>37681</c:v>
                </c:pt>
                <c:pt idx="399">
                  <c:v>37712</c:v>
                </c:pt>
                <c:pt idx="400">
                  <c:v>37742</c:v>
                </c:pt>
                <c:pt idx="401">
                  <c:v>37773</c:v>
                </c:pt>
                <c:pt idx="402">
                  <c:v>37803</c:v>
                </c:pt>
                <c:pt idx="403">
                  <c:v>37834</c:v>
                </c:pt>
                <c:pt idx="404">
                  <c:v>37865</c:v>
                </c:pt>
                <c:pt idx="405">
                  <c:v>37895</c:v>
                </c:pt>
                <c:pt idx="406">
                  <c:v>37926</c:v>
                </c:pt>
                <c:pt idx="407">
                  <c:v>37956</c:v>
                </c:pt>
                <c:pt idx="408">
                  <c:v>37987</c:v>
                </c:pt>
                <c:pt idx="409">
                  <c:v>38018</c:v>
                </c:pt>
                <c:pt idx="410">
                  <c:v>38047</c:v>
                </c:pt>
                <c:pt idx="411">
                  <c:v>38078</c:v>
                </c:pt>
                <c:pt idx="412">
                  <c:v>38108</c:v>
                </c:pt>
                <c:pt idx="413">
                  <c:v>38139</c:v>
                </c:pt>
                <c:pt idx="414">
                  <c:v>38169</c:v>
                </c:pt>
                <c:pt idx="415">
                  <c:v>38200</c:v>
                </c:pt>
                <c:pt idx="416">
                  <c:v>38231</c:v>
                </c:pt>
                <c:pt idx="417">
                  <c:v>38261</c:v>
                </c:pt>
                <c:pt idx="418">
                  <c:v>38292</c:v>
                </c:pt>
                <c:pt idx="419">
                  <c:v>38322</c:v>
                </c:pt>
                <c:pt idx="420">
                  <c:v>38353</c:v>
                </c:pt>
                <c:pt idx="421">
                  <c:v>38384</c:v>
                </c:pt>
                <c:pt idx="422">
                  <c:v>38412</c:v>
                </c:pt>
                <c:pt idx="423">
                  <c:v>38443</c:v>
                </c:pt>
                <c:pt idx="424">
                  <c:v>38473</c:v>
                </c:pt>
                <c:pt idx="425">
                  <c:v>38504</c:v>
                </c:pt>
                <c:pt idx="426">
                  <c:v>38534</c:v>
                </c:pt>
                <c:pt idx="427">
                  <c:v>38565</c:v>
                </c:pt>
                <c:pt idx="428">
                  <c:v>38596</c:v>
                </c:pt>
                <c:pt idx="429">
                  <c:v>38626</c:v>
                </c:pt>
                <c:pt idx="430">
                  <c:v>38657</c:v>
                </c:pt>
                <c:pt idx="431">
                  <c:v>38687</c:v>
                </c:pt>
                <c:pt idx="432">
                  <c:v>38718</c:v>
                </c:pt>
                <c:pt idx="433">
                  <c:v>38749</c:v>
                </c:pt>
                <c:pt idx="434">
                  <c:v>38777</c:v>
                </c:pt>
                <c:pt idx="435">
                  <c:v>38808</c:v>
                </c:pt>
                <c:pt idx="436">
                  <c:v>38838</c:v>
                </c:pt>
                <c:pt idx="437">
                  <c:v>38869</c:v>
                </c:pt>
                <c:pt idx="438">
                  <c:v>38899</c:v>
                </c:pt>
                <c:pt idx="439">
                  <c:v>38930</c:v>
                </c:pt>
                <c:pt idx="440">
                  <c:v>38961</c:v>
                </c:pt>
                <c:pt idx="441">
                  <c:v>38991</c:v>
                </c:pt>
                <c:pt idx="442">
                  <c:v>39022</c:v>
                </c:pt>
                <c:pt idx="443">
                  <c:v>39052</c:v>
                </c:pt>
                <c:pt idx="444">
                  <c:v>39083</c:v>
                </c:pt>
                <c:pt idx="445">
                  <c:v>39114</c:v>
                </c:pt>
                <c:pt idx="446">
                  <c:v>39142</c:v>
                </c:pt>
                <c:pt idx="447">
                  <c:v>39173</c:v>
                </c:pt>
                <c:pt idx="448">
                  <c:v>39203</c:v>
                </c:pt>
                <c:pt idx="449">
                  <c:v>39234</c:v>
                </c:pt>
                <c:pt idx="450">
                  <c:v>39264</c:v>
                </c:pt>
                <c:pt idx="451">
                  <c:v>39295</c:v>
                </c:pt>
                <c:pt idx="452">
                  <c:v>39326</c:v>
                </c:pt>
                <c:pt idx="453">
                  <c:v>39356</c:v>
                </c:pt>
                <c:pt idx="454">
                  <c:v>39387</c:v>
                </c:pt>
                <c:pt idx="455">
                  <c:v>39417</c:v>
                </c:pt>
                <c:pt idx="456">
                  <c:v>39448</c:v>
                </c:pt>
                <c:pt idx="457">
                  <c:v>39479</c:v>
                </c:pt>
                <c:pt idx="458">
                  <c:v>39508</c:v>
                </c:pt>
                <c:pt idx="459">
                  <c:v>39539</c:v>
                </c:pt>
                <c:pt idx="460">
                  <c:v>39569</c:v>
                </c:pt>
                <c:pt idx="461">
                  <c:v>39600</c:v>
                </c:pt>
                <c:pt idx="462">
                  <c:v>39630</c:v>
                </c:pt>
                <c:pt idx="463">
                  <c:v>39661</c:v>
                </c:pt>
                <c:pt idx="464">
                  <c:v>39692</c:v>
                </c:pt>
                <c:pt idx="465">
                  <c:v>39722</c:v>
                </c:pt>
                <c:pt idx="466">
                  <c:v>39753</c:v>
                </c:pt>
                <c:pt idx="467">
                  <c:v>39783</c:v>
                </c:pt>
                <c:pt idx="468">
                  <c:v>39814</c:v>
                </c:pt>
                <c:pt idx="469">
                  <c:v>39845</c:v>
                </c:pt>
                <c:pt idx="470">
                  <c:v>39873</c:v>
                </c:pt>
                <c:pt idx="471">
                  <c:v>39904</c:v>
                </c:pt>
                <c:pt idx="472">
                  <c:v>39934</c:v>
                </c:pt>
                <c:pt idx="473">
                  <c:v>39965</c:v>
                </c:pt>
                <c:pt idx="474">
                  <c:v>39995</c:v>
                </c:pt>
                <c:pt idx="475">
                  <c:v>40026</c:v>
                </c:pt>
                <c:pt idx="476">
                  <c:v>40057</c:v>
                </c:pt>
                <c:pt idx="477">
                  <c:v>40087</c:v>
                </c:pt>
                <c:pt idx="478">
                  <c:v>40118</c:v>
                </c:pt>
                <c:pt idx="479">
                  <c:v>40148</c:v>
                </c:pt>
                <c:pt idx="480">
                  <c:v>40179</c:v>
                </c:pt>
                <c:pt idx="481">
                  <c:v>40210</c:v>
                </c:pt>
                <c:pt idx="482">
                  <c:v>40238</c:v>
                </c:pt>
                <c:pt idx="483">
                  <c:v>40269</c:v>
                </c:pt>
                <c:pt idx="484">
                  <c:v>40299</c:v>
                </c:pt>
                <c:pt idx="485">
                  <c:v>40330</c:v>
                </c:pt>
                <c:pt idx="486">
                  <c:v>40360</c:v>
                </c:pt>
                <c:pt idx="487">
                  <c:v>40391</c:v>
                </c:pt>
                <c:pt idx="488">
                  <c:v>40422</c:v>
                </c:pt>
                <c:pt idx="489">
                  <c:v>40452</c:v>
                </c:pt>
                <c:pt idx="490">
                  <c:v>40483</c:v>
                </c:pt>
                <c:pt idx="491">
                  <c:v>40513</c:v>
                </c:pt>
                <c:pt idx="492">
                  <c:v>40544</c:v>
                </c:pt>
                <c:pt idx="493">
                  <c:v>40575</c:v>
                </c:pt>
                <c:pt idx="494">
                  <c:v>40603</c:v>
                </c:pt>
                <c:pt idx="495">
                  <c:v>40634</c:v>
                </c:pt>
                <c:pt idx="496">
                  <c:v>40664</c:v>
                </c:pt>
                <c:pt idx="497">
                  <c:v>40695</c:v>
                </c:pt>
                <c:pt idx="498">
                  <c:v>40725</c:v>
                </c:pt>
                <c:pt idx="499">
                  <c:v>40756</c:v>
                </c:pt>
                <c:pt idx="500">
                  <c:v>40787</c:v>
                </c:pt>
                <c:pt idx="501">
                  <c:v>40817</c:v>
                </c:pt>
                <c:pt idx="502">
                  <c:v>40848</c:v>
                </c:pt>
                <c:pt idx="503">
                  <c:v>40878</c:v>
                </c:pt>
                <c:pt idx="504">
                  <c:v>40909</c:v>
                </c:pt>
                <c:pt idx="505">
                  <c:v>40940</c:v>
                </c:pt>
                <c:pt idx="506">
                  <c:v>40969</c:v>
                </c:pt>
                <c:pt idx="507">
                  <c:v>41000</c:v>
                </c:pt>
                <c:pt idx="508">
                  <c:v>41030</c:v>
                </c:pt>
                <c:pt idx="509">
                  <c:v>41061</c:v>
                </c:pt>
                <c:pt idx="510">
                  <c:v>41091</c:v>
                </c:pt>
                <c:pt idx="511">
                  <c:v>41122</c:v>
                </c:pt>
                <c:pt idx="512">
                  <c:v>41153</c:v>
                </c:pt>
                <c:pt idx="513">
                  <c:v>41183</c:v>
                </c:pt>
                <c:pt idx="514">
                  <c:v>41214</c:v>
                </c:pt>
                <c:pt idx="515">
                  <c:v>41244</c:v>
                </c:pt>
                <c:pt idx="516">
                  <c:v>41275</c:v>
                </c:pt>
                <c:pt idx="517">
                  <c:v>41306</c:v>
                </c:pt>
                <c:pt idx="518">
                  <c:v>41334</c:v>
                </c:pt>
                <c:pt idx="519">
                  <c:v>41365</c:v>
                </c:pt>
                <c:pt idx="520">
                  <c:v>41395</c:v>
                </c:pt>
                <c:pt idx="521">
                  <c:v>41426</c:v>
                </c:pt>
                <c:pt idx="522">
                  <c:v>41456</c:v>
                </c:pt>
                <c:pt idx="523">
                  <c:v>41487</c:v>
                </c:pt>
                <c:pt idx="524">
                  <c:v>41518</c:v>
                </c:pt>
                <c:pt idx="525">
                  <c:v>41548</c:v>
                </c:pt>
                <c:pt idx="526">
                  <c:v>41579</c:v>
                </c:pt>
                <c:pt idx="527">
                  <c:v>41609</c:v>
                </c:pt>
                <c:pt idx="528">
                  <c:v>41640</c:v>
                </c:pt>
                <c:pt idx="529">
                  <c:v>41671</c:v>
                </c:pt>
                <c:pt idx="530">
                  <c:v>41699</c:v>
                </c:pt>
                <c:pt idx="531">
                  <c:v>41730</c:v>
                </c:pt>
                <c:pt idx="532">
                  <c:v>41760</c:v>
                </c:pt>
                <c:pt idx="533">
                  <c:v>41791</c:v>
                </c:pt>
                <c:pt idx="534">
                  <c:v>41821</c:v>
                </c:pt>
                <c:pt idx="535">
                  <c:v>41852</c:v>
                </c:pt>
                <c:pt idx="536">
                  <c:v>41883</c:v>
                </c:pt>
                <c:pt idx="537">
                  <c:v>41913</c:v>
                </c:pt>
                <c:pt idx="538">
                  <c:v>41944</c:v>
                </c:pt>
                <c:pt idx="539">
                  <c:v>41974</c:v>
                </c:pt>
                <c:pt idx="540">
                  <c:v>42005</c:v>
                </c:pt>
                <c:pt idx="541">
                  <c:v>42036</c:v>
                </c:pt>
                <c:pt idx="542">
                  <c:v>42064</c:v>
                </c:pt>
                <c:pt idx="543">
                  <c:v>42095</c:v>
                </c:pt>
                <c:pt idx="544">
                  <c:v>42125</c:v>
                </c:pt>
                <c:pt idx="545">
                  <c:v>42156</c:v>
                </c:pt>
                <c:pt idx="546">
                  <c:v>42186</c:v>
                </c:pt>
                <c:pt idx="547">
                  <c:v>42217</c:v>
                </c:pt>
                <c:pt idx="548">
                  <c:v>42248</c:v>
                </c:pt>
                <c:pt idx="549">
                  <c:v>42278</c:v>
                </c:pt>
                <c:pt idx="550">
                  <c:v>42309</c:v>
                </c:pt>
                <c:pt idx="551">
                  <c:v>42339</c:v>
                </c:pt>
                <c:pt idx="552">
                  <c:v>42370</c:v>
                </c:pt>
                <c:pt idx="553">
                  <c:v>42401</c:v>
                </c:pt>
                <c:pt idx="554">
                  <c:v>42430</c:v>
                </c:pt>
                <c:pt idx="555">
                  <c:v>42461</c:v>
                </c:pt>
                <c:pt idx="556">
                  <c:v>42491</c:v>
                </c:pt>
                <c:pt idx="557">
                  <c:v>42522</c:v>
                </c:pt>
                <c:pt idx="558">
                  <c:v>42552</c:v>
                </c:pt>
                <c:pt idx="559">
                  <c:v>42583</c:v>
                </c:pt>
                <c:pt idx="560">
                  <c:v>42614</c:v>
                </c:pt>
                <c:pt idx="561">
                  <c:v>42644</c:v>
                </c:pt>
                <c:pt idx="562">
                  <c:v>42675</c:v>
                </c:pt>
                <c:pt idx="563">
                  <c:v>42705</c:v>
                </c:pt>
                <c:pt idx="564">
                  <c:v>42736</c:v>
                </c:pt>
                <c:pt idx="565">
                  <c:v>42767</c:v>
                </c:pt>
                <c:pt idx="566">
                  <c:v>42795</c:v>
                </c:pt>
                <c:pt idx="567">
                  <c:v>42826</c:v>
                </c:pt>
                <c:pt idx="568">
                  <c:v>42856</c:v>
                </c:pt>
                <c:pt idx="569">
                  <c:v>42887</c:v>
                </c:pt>
                <c:pt idx="570">
                  <c:v>42917</c:v>
                </c:pt>
                <c:pt idx="571">
                  <c:v>42948</c:v>
                </c:pt>
                <c:pt idx="572">
                  <c:v>42979</c:v>
                </c:pt>
                <c:pt idx="573">
                  <c:v>43009</c:v>
                </c:pt>
                <c:pt idx="574">
                  <c:v>43040</c:v>
                </c:pt>
                <c:pt idx="575">
                  <c:v>43070</c:v>
                </c:pt>
                <c:pt idx="576">
                  <c:v>43101</c:v>
                </c:pt>
                <c:pt idx="577">
                  <c:v>43132</c:v>
                </c:pt>
                <c:pt idx="578">
                  <c:v>43160</c:v>
                </c:pt>
                <c:pt idx="579">
                  <c:v>43191</c:v>
                </c:pt>
                <c:pt idx="580">
                  <c:v>43221</c:v>
                </c:pt>
                <c:pt idx="581">
                  <c:v>43252</c:v>
                </c:pt>
                <c:pt idx="582">
                  <c:v>43282</c:v>
                </c:pt>
                <c:pt idx="583">
                  <c:v>43313</c:v>
                </c:pt>
                <c:pt idx="584">
                  <c:v>43344</c:v>
                </c:pt>
                <c:pt idx="585">
                  <c:v>43374</c:v>
                </c:pt>
                <c:pt idx="586">
                  <c:v>43405</c:v>
                </c:pt>
                <c:pt idx="587">
                  <c:v>43435</c:v>
                </c:pt>
                <c:pt idx="588">
                  <c:v>43466</c:v>
                </c:pt>
                <c:pt idx="589">
                  <c:v>43497</c:v>
                </c:pt>
                <c:pt idx="590">
                  <c:v>43525</c:v>
                </c:pt>
                <c:pt idx="591">
                  <c:v>43556</c:v>
                </c:pt>
                <c:pt idx="592">
                  <c:v>43586</c:v>
                </c:pt>
                <c:pt idx="593">
                  <c:v>43617</c:v>
                </c:pt>
                <c:pt idx="594">
                  <c:v>43647</c:v>
                </c:pt>
                <c:pt idx="595">
                  <c:v>43678</c:v>
                </c:pt>
                <c:pt idx="596">
                  <c:v>43709</c:v>
                </c:pt>
                <c:pt idx="597">
                  <c:v>43739</c:v>
                </c:pt>
                <c:pt idx="598">
                  <c:v>43770</c:v>
                </c:pt>
                <c:pt idx="599">
                  <c:v>43800</c:v>
                </c:pt>
                <c:pt idx="600">
                  <c:v>43831</c:v>
                </c:pt>
                <c:pt idx="601">
                  <c:v>43862</c:v>
                </c:pt>
                <c:pt idx="602">
                  <c:v>43891</c:v>
                </c:pt>
                <c:pt idx="603">
                  <c:v>43922</c:v>
                </c:pt>
                <c:pt idx="604">
                  <c:v>43952</c:v>
                </c:pt>
                <c:pt idx="605">
                  <c:v>43983</c:v>
                </c:pt>
                <c:pt idx="606">
                  <c:v>44013</c:v>
                </c:pt>
                <c:pt idx="607">
                  <c:v>44044</c:v>
                </c:pt>
                <c:pt idx="608">
                  <c:v>44075</c:v>
                </c:pt>
                <c:pt idx="609">
                  <c:v>44105</c:v>
                </c:pt>
                <c:pt idx="610">
                  <c:v>44136</c:v>
                </c:pt>
                <c:pt idx="611">
                  <c:v>44166</c:v>
                </c:pt>
                <c:pt idx="612">
                  <c:v>44197</c:v>
                </c:pt>
                <c:pt idx="613">
                  <c:v>44228</c:v>
                </c:pt>
                <c:pt idx="614">
                  <c:v>44256</c:v>
                </c:pt>
                <c:pt idx="615">
                  <c:v>44287</c:v>
                </c:pt>
                <c:pt idx="616">
                  <c:v>44317</c:v>
                </c:pt>
                <c:pt idx="617">
                  <c:v>44348</c:v>
                </c:pt>
                <c:pt idx="618">
                  <c:v>44378</c:v>
                </c:pt>
                <c:pt idx="619">
                  <c:v>44409</c:v>
                </c:pt>
                <c:pt idx="620">
                  <c:v>44440</c:v>
                </c:pt>
                <c:pt idx="621">
                  <c:v>44470</c:v>
                </c:pt>
                <c:pt idx="622">
                  <c:v>44501</c:v>
                </c:pt>
                <c:pt idx="623">
                  <c:v>44531</c:v>
                </c:pt>
                <c:pt idx="624">
                  <c:v>44562</c:v>
                </c:pt>
                <c:pt idx="625">
                  <c:v>44593</c:v>
                </c:pt>
                <c:pt idx="626">
                  <c:v>44621</c:v>
                </c:pt>
                <c:pt idx="627">
                  <c:v>44652</c:v>
                </c:pt>
                <c:pt idx="628">
                  <c:v>44682</c:v>
                </c:pt>
              </c:numCache>
            </c:numRef>
          </c:cat>
          <c:val>
            <c:numRef>
              <c:f>'FRED Graph'!$C$12:$C$640</c:f>
              <c:numCache>
                <c:formatCode>0.0%</c:formatCode>
                <c:ptCount val="629"/>
                <c:pt idx="0">
                  <c:v>8.9800000000000005E-2</c:v>
                </c:pt>
                <c:pt idx="1">
                  <c:v>8.9800000000000005E-2</c:v>
                </c:pt>
                <c:pt idx="2">
                  <c:v>7.7600000000000002E-2</c:v>
                </c:pt>
                <c:pt idx="3">
                  <c:v>8.1000000000000003E-2</c:v>
                </c:pt>
                <c:pt idx="4">
                  <c:v>7.9500000000000001E-2</c:v>
                </c:pt>
                <c:pt idx="5">
                  <c:v>7.6100000000000001E-2</c:v>
                </c:pt>
                <c:pt idx="6">
                  <c:v>7.2099999999999997E-2</c:v>
                </c:pt>
                <c:pt idx="7">
                  <c:v>6.6199999999999995E-2</c:v>
                </c:pt>
                <c:pt idx="8">
                  <c:v>6.2899999999999998E-2</c:v>
                </c:pt>
                <c:pt idx="9">
                  <c:v>6.2E-2</c:v>
                </c:pt>
                <c:pt idx="10">
                  <c:v>5.5999999999999994E-2</c:v>
                </c:pt>
                <c:pt idx="11">
                  <c:v>4.9000000000000002E-2</c:v>
                </c:pt>
                <c:pt idx="12">
                  <c:v>4.1399999999999999E-2</c:v>
                </c:pt>
                <c:pt idx="13">
                  <c:v>3.7200000000000004E-2</c:v>
                </c:pt>
                <c:pt idx="14">
                  <c:v>3.7100000000000001E-2</c:v>
                </c:pt>
                <c:pt idx="15">
                  <c:v>4.1599999999999998E-2</c:v>
                </c:pt>
                <c:pt idx="16">
                  <c:v>4.6300000000000001E-2</c:v>
                </c:pt>
                <c:pt idx="17">
                  <c:v>4.9100000000000005E-2</c:v>
                </c:pt>
                <c:pt idx="18">
                  <c:v>5.3099999999999994E-2</c:v>
                </c:pt>
                <c:pt idx="19">
                  <c:v>5.57E-2</c:v>
                </c:pt>
                <c:pt idx="20">
                  <c:v>5.5500000000000001E-2</c:v>
                </c:pt>
                <c:pt idx="21">
                  <c:v>5.2000000000000005E-2</c:v>
                </c:pt>
                <c:pt idx="22">
                  <c:v>4.9100000000000005E-2</c:v>
                </c:pt>
                <c:pt idx="23">
                  <c:v>4.1399999999999999E-2</c:v>
                </c:pt>
                <c:pt idx="24">
                  <c:v>3.5099999999999999E-2</c:v>
                </c:pt>
                <c:pt idx="25">
                  <c:v>3.3000000000000002E-2</c:v>
                </c:pt>
                <c:pt idx="26">
                  <c:v>3.8300000000000001E-2</c:v>
                </c:pt>
                <c:pt idx="27">
                  <c:v>4.1700000000000001E-2</c:v>
                </c:pt>
                <c:pt idx="28">
                  <c:v>4.2699999999999995E-2</c:v>
                </c:pt>
                <c:pt idx="29">
                  <c:v>4.4600000000000001E-2</c:v>
                </c:pt>
                <c:pt idx="30">
                  <c:v>4.5499999999999999E-2</c:v>
                </c:pt>
                <c:pt idx="31">
                  <c:v>4.8099999999999997E-2</c:v>
                </c:pt>
                <c:pt idx="32">
                  <c:v>4.87E-2</c:v>
                </c:pt>
                <c:pt idx="33">
                  <c:v>5.0499999999999996E-2</c:v>
                </c:pt>
                <c:pt idx="34">
                  <c:v>5.0599999999999999E-2</c:v>
                </c:pt>
                <c:pt idx="35">
                  <c:v>5.33E-2</c:v>
                </c:pt>
                <c:pt idx="36">
                  <c:v>5.9400000000000001E-2</c:v>
                </c:pt>
                <c:pt idx="37">
                  <c:v>6.5799999999999997E-2</c:v>
                </c:pt>
                <c:pt idx="38">
                  <c:v>7.0900000000000005E-2</c:v>
                </c:pt>
                <c:pt idx="39">
                  <c:v>7.1199999999999999E-2</c:v>
                </c:pt>
                <c:pt idx="40">
                  <c:v>7.8399999999999997E-2</c:v>
                </c:pt>
                <c:pt idx="41">
                  <c:v>8.4900000000000003E-2</c:v>
                </c:pt>
                <c:pt idx="42">
                  <c:v>0.10400000000000001</c:v>
                </c:pt>
                <c:pt idx="43">
                  <c:v>0.105</c:v>
                </c:pt>
                <c:pt idx="44">
                  <c:v>0.10779999999999999</c:v>
                </c:pt>
                <c:pt idx="45">
                  <c:v>0.10009999999999999</c:v>
                </c:pt>
                <c:pt idx="46">
                  <c:v>0.1003</c:v>
                </c:pt>
                <c:pt idx="47">
                  <c:v>9.9499999999999991E-2</c:v>
                </c:pt>
                <c:pt idx="48">
                  <c:v>9.6500000000000002E-2</c:v>
                </c:pt>
                <c:pt idx="49">
                  <c:v>8.9700000000000002E-2</c:v>
                </c:pt>
                <c:pt idx="50">
                  <c:v>9.35E-2</c:v>
                </c:pt>
                <c:pt idx="51">
                  <c:v>0.1051</c:v>
                </c:pt>
                <c:pt idx="52">
                  <c:v>0.11310000000000001</c:v>
                </c:pt>
                <c:pt idx="53">
                  <c:v>0.1193</c:v>
                </c:pt>
                <c:pt idx="54">
                  <c:v>0.12920000000000001</c:v>
                </c:pt>
                <c:pt idx="55">
                  <c:v>0.1201</c:v>
                </c:pt>
                <c:pt idx="56">
                  <c:v>0.1134</c:v>
                </c:pt>
                <c:pt idx="57">
                  <c:v>0.10060000000000001</c:v>
                </c:pt>
                <c:pt idx="58">
                  <c:v>9.4499999999999987E-2</c:v>
                </c:pt>
                <c:pt idx="59">
                  <c:v>8.5299999999999987E-2</c:v>
                </c:pt>
                <c:pt idx="60">
                  <c:v>7.1300000000000002E-2</c:v>
                </c:pt>
                <c:pt idx="61">
                  <c:v>6.2400000000000004E-2</c:v>
                </c:pt>
                <c:pt idx="62">
                  <c:v>5.5399999999999998E-2</c:v>
                </c:pt>
                <c:pt idx="63">
                  <c:v>5.4900000000000004E-2</c:v>
                </c:pt>
                <c:pt idx="64">
                  <c:v>5.2199999999999996E-2</c:v>
                </c:pt>
                <c:pt idx="65">
                  <c:v>5.5500000000000001E-2</c:v>
                </c:pt>
                <c:pt idx="66">
                  <c:v>6.0999999999999999E-2</c:v>
                </c:pt>
                <c:pt idx="67">
                  <c:v>6.1399999999999996E-2</c:v>
                </c:pt>
                <c:pt idx="68">
                  <c:v>6.2400000000000004E-2</c:v>
                </c:pt>
                <c:pt idx="69">
                  <c:v>5.8200000000000002E-2</c:v>
                </c:pt>
                <c:pt idx="70">
                  <c:v>5.2199999999999996E-2</c:v>
                </c:pt>
                <c:pt idx="71">
                  <c:v>5.2000000000000005E-2</c:v>
                </c:pt>
                <c:pt idx="72">
                  <c:v>4.87E-2</c:v>
                </c:pt>
                <c:pt idx="73">
                  <c:v>4.7699999999999992E-2</c:v>
                </c:pt>
                <c:pt idx="74">
                  <c:v>4.8399999999999999E-2</c:v>
                </c:pt>
                <c:pt idx="75">
                  <c:v>4.82E-2</c:v>
                </c:pt>
                <c:pt idx="76">
                  <c:v>5.2900000000000003E-2</c:v>
                </c:pt>
                <c:pt idx="77">
                  <c:v>5.4800000000000001E-2</c:v>
                </c:pt>
                <c:pt idx="78">
                  <c:v>5.3099999999999994E-2</c:v>
                </c:pt>
                <c:pt idx="79">
                  <c:v>5.2900000000000003E-2</c:v>
                </c:pt>
                <c:pt idx="80">
                  <c:v>5.2499999999999998E-2</c:v>
                </c:pt>
                <c:pt idx="81">
                  <c:v>5.0199999999999995E-2</c:v>
                </c:pt>
                <c:pt idx="82">
                  <c:v>4.9500000000000002E-2</c:v>
                </c:pt>
                <c:pt idx="83">
                  <c:v>4.6500000000000007E-2</c:v>
                </c:pt>
                <c:pt idx="84">
                  <c:v>4.6100000000000002E-2</c:v>
                </c:pt>
                <c:pt idx="85">
                  <c:v>4.6799999999999994E-2</c:v>
                </c:pt>
                <c:pt idx="86">
                  <c:v>4.6900000000000004E-2</c:v>
                </c:pt>
                <c:pt idx="87">
                  <c:v>4.7300000000000002E-2</c:v>
                </c:pt>
                <c:pt idx="88">
                  <c:v>5.3499999999999999E-2</c:v>
                </c:pt>
                <c:pt idx="89">
                  <c:v>5.3899999999999997E-2</c:v>
                </c:pt>
                <c:pt idx="90">
                  <c:v>5.4199999999999998E-2</c:v>
                </c:pt>
                <c:pt idx="91">
                  <c:v>5.9000000000000004E-2</c:v>
                </c:pt>
                <c:pt idx="92">
                  <c:v>6.1399999999999996E-2</c:v>
                </c:pt>
                <c:pt idx="93">
                  <c:v>6.4699999999999994E-2</c:v>
                </c:pt>
                <c:pt idx="94">
                  <c:v>6.5099999999999991E-2</c:v>
                </c:pt>
                <c:pt idx="95">
                  <c:v>6.5599999999999992E-2</c:v>
                </c:pt>
                <c:pt idx="96">
                  <c:v>6.7000000000000004E-2</c:v>
                </c:pt>
                <c:pt idx="97">
                  <c:v>6.7799999999999999E-2</c:v>
                </c:pt>
                <c:pt idx="98">
                  <c:v>6.7900000000000002E-2</c:v>
                </c:pt>
                <c:pt idx="99">
                  <c:v>6.8900000000000003E-2</c:v>
                </c:pt>
                <c:pt idx="100">
                  <c:v>7.3599999999999999E-2</c:v>
                </c:pt>
                <c:pt idx="101">
                  <c:v>7.5999999999999998E-2</c:v>
                </c:pt>
                <c:pt idx="102">
                  <c:v>7.8100000000000003E-2</c:v>
                </c:pt>
                <c:pt idx="103">
                  <c:v>8.0399999999999985E-2</c:v>
                </c:pt>
                <c:pt idx="104">
                  <c:v>8.4499999999999992E-2</c:v>
                </c:pt>
                <c:pt idx="105">
                  <c:v>8.9600000000000013E-2</c:v>
                </c:pt>
                <c:pt idx="106">
                  <c:v>9.7599999999999992E-2</c:v>
                </c:pt>
                <c:pt idx="107">
                  <c:v>0.1003</c:v>
                </c:pt>
                <c:pt idx="108">
                  <c:v>0.1007</c:v>
                </c:pt>
                <c:pt idx="109">
                  <c:v>0.10060000000000001</c:v>
                </c:pt>
                <c:pt idx="110">
                  <c:v>0.1009</c:v>
                </c:pt>
                <c:pt idx="111">
                  <c:v>0.10009999999999999</c:v>
                </c:pt>
                <c:pt idx="112">
                  <c:v>0.1024</c:v>
                </c:pt>
                <c:pt idx="113">
                  <c:v>0.10289999999999999</c:v>
                </c:pt>
                <c:pt idx="114">
                  <c:v>0.1047</c:v>
                </c:pt>
                <c:pt idx="115">
                  <c:v>0.1094</c:v>
                </c:pt>
                <c:pt idx="116">
                  <c:v>0.1143</c:v>
                </c:pt>
                <c:pt idx="117">
                  <c:v>0.13769999999999999</c:v>
                </c:pt>
                <c:pt idx="118">
                  <c:v>0.1318</c:v>
                </c:pt>
                <c:pt idx="119">
                  <c:v>0.13780000000000001</c:v>
                </c:pt>
                <c:pt idx="120">
                  <c:v>0.13819999999999999</c:v>
                </c:pt>
                <c:pt idx="121">
                  <c:v>0.14130000000000001</c:v>
                </c:pt>
                <c:pt idx="122">
                  <c:v>0.17190000000000003</c:v>
                </c:pt>
                <c:pt idx="123">
                  <c:v>0.17610000000000001</c:v>
                </c:pt>
                <c:pt idx="124">
                  <c:v>0.10980000000000001</c:v>
                </c:pt>
                <c:pt idx="125">
                  <c:v>9.4700000000000006E-2</c:v>
                </c:pt>
                <c:pt idx="126">
                  <c:v>9.0299999999999991E-2</c:v>
                </c:pt>
                <c:pt idx="127">
                  <c:v>9.6099999999999991E-2</c:v>
                </c:pt>
                <c:pt idx="128">
                  <c:v>0.10869999999999999</c:v>
                </c:pt>
                <c:pt idx="129">
                  <c:v>0.12809999999999999</c:v>
                </c:pt>
                <c:pt idx="130">
                  <c:v>0.1585</c:v>
                </c:pt>
                <c:pt idx="131">
                  <c:v>0.18899999999999997</c:v>
                </c:pt>
                <c:pt idx="132">
                  <c:v>0.19079999999999997</c:v>
                </c:pt>
                <c:pt idx="133">
                  <c:v>0.1593</c:v>
                </c:pt>
                <c:pt idx="134">
                  <c:v>0.14699999999999999</c:v>
                </c:pt>
                <c:pt idx="135">
                  <c:v>0.15720000000000001</c:v>
                </c:pt>
                <c:pt idx="136">
                  <c:v>0.1852</c:v>
                </c:pt>
                <c:pt idx="137">
                  <c:v>0.191</c:v>
                </c:pt>
                <c:pt idx="138">
                  <c:v>0.19039999999999999</c:v>
                </c:pt>
                <c:pt idx="139">
                  <c:v>0.1782</c:v>
                </c:pt>
                <c:pt idx="140">
                  <c:v>0.15869999999999998</c:v>
                </c:pt>
                <c:pt idx="141">
                  <c:v>0.15079999999999999</c:v>
                </c:pt>
                <c:pt idx="142">
                  <c:v>0.1331</c:v>
                </c:pt>
                <c:pt idx="143">
                  <c:v>0.12369999999999999</c:v>
                </c:pt>
                <c:pt idx="144">
                  <c:v>0.13220000000000001</c:v>
                </c:pt>
                <c:pt idx="145">
                  <c:v>0.14779999999999999</c:v>
                </c:pt>
                <c:pt idx="146">
                  <c:v>0.14679999999999999</c:v>
                </c:pt>
                <c:pt idx="147">
                  <c:v>0.14940000000000001</c:v>
                </c:pt>
                <c:pt idx="148">
                  <c:v>0.14449999999999999</c:v>
                </c:pt>
                <c:pt idx="149">
                  <c:v>0.14150000000000001</c:v>
                </c:pt>
                <c:pt idx="150">
                  <c:v>0.12590000000000001</c:v>
                </c:pt>
                <c:pt idx="151">
                  <c:v>0.1012</c:v>
                </c:pt>
                <c:pt idx="152">
                  <c:v>0.10310000000000001</c:v>
                </c:pt>
                <c:pt idx="153">
                  <c:v>9.7100000000000006E-2</c:v>
                </c:pt>
                <c:pt idx="154">
                  <c:v>9.1999999999999998E-2</c:v>
                </c:pt>
                <c:pt idx="155">
                  <c:v>8.9499999999999996E-2</c:v>
                </c:pt>
                <c:pt idx="156">
                  <c:v>8.6800000000000002E-2</c:v>
                </c:pt>
                <c:pt idx="157">
                  <c:v>8.5099999999999995E-2</c:v>
                </c:pt>
                <c:pt idx="158">
                  <c:v>8.77E-2</c:v>
                </c:pt>
                <c:pt idx="159">
                  <c:v>8.8000000000000009E-2</c:v>
                </c:pt>
                <c:pt idx="160">
                  <c:v>8.6300000000000002E-2</c:v>
                </c:pt>
                <c:pt idx="161">
                  <c:v>8.9800000000000005E-2</c:v>
                </c:pt>
                <c:pt idx="162">
                  <c:v>9.3699999999999992E-2</c:v>
                </c:pt>
                <c:pt idx="163">
                  <c:v>9.5600000000000004E-2</c:v>
                </c:pt>
                <c:pt idx="164">
                  <c:v>9.4499999999999987E-2</c:v>
                </c:pt>
                <c:pt idx="165">
                  <c:v>9.4800000000000009E-2</c:v>
                </c:pt>
                <c:pt idx="166">
                  <c:v>9.3399999999999997E-2</c:v>
                </c:pt>
                <c:pt idx="167">
                  <c:v>9.4700000000000006E-2</c:v>
                </c:pt>
                <c:pt idx="168">
                  <c:v>9.5600000000000004E-2</c:v>
                </c:pt>
                <c:pt idx="169">
                  <c:v>9.5899999999999999E-2</c:v>
                </c:pt>
                <c:pt idx="170">
                  <c:v>9.9100000000000008E-2</c:v>
                </c:pt>
                <c:pt idx="171">
                  <c:v>0.10289999999999999</c:v>
                </c:pt>
                <c:pt idx="172">
                  <c:v>0.1032</c:v>
                </c:pt>
                <c:pt idx="173">
                  <c:v>0.1106</c:v>
                </c:pt>
                <c:pt idx="174">
                  <c:v>0.11230000000000001</c:v>
                </c:pt>
                <c:pt idx="175">
                  <c:v>0.1164</c:v>
                </c:pt>
                <c:pt idx="176">
                  <c:v>0.113</c:v>
                </c:pt>
                <c:pt idx="177">
                  <c:v>9.9900000000000003E-2</c:v>
                </c:pt>
                <c:pt idx="178">
                  <c:v>9.4299999999999995E-2</c:v>
                </c:pt>
                <c:pt idx="179">
                  <c:v>8.3800000000000013E-2</c:v>
                </c:pt>
                <c:pt idx="180">
                  <c:v>8.3499999999999991E-2</c:v>
                </c:pt>
                <c:pt idx="181">
                  <c:v>8.5000000000000006E-2</c:v>
                </c:pt>
                <c:pt idx="182">
                  <c:v>8.5800000000000001E-2</c:v>
                </c:pt>
                <c:pt idx="183">
                  <c:v>8.2699999999999996E-2</c:v>
                </c:pt>
                <c:pt idx="184">
                  <c:v>7.9699999999999993E-2</c:v>
                </c:pt>
                <c:pt idx="185">
                  <c:v>7.5300000000000006E-2</c:v>
                </c:pt>
                <c:pt idx="186">
                  <c:v>7.8799999999999995E-2</c:v>
                </c:pt>
                <c:pt idx="187">
                  <c:v>7.9000000000000001E-2</c:v>
                </c:pt>
                <c:pt idx="188">
                  <c:v>7.9199999999999993E-2</c:v>
                </c:pt>
                <c:pt idx="189">
                  <c:v>7.9899999999999999E-2</c:v>
                </c:pt>
                <c:pt idx="190">
                  <c:v>8.0500000000000002E-2</c:v>
                </c:pt>
                <c:pt idx="191">
                  <c:v>8.2699999999999996E-2</c:v>
                </c:pt>
                <c:pt idx="192">
                  <c:v>8.14E-2</c:v>
                </c:pt>
                <c:pt idx="193">
                  <c:v>7.8600000000000003E-2</c:v>
                </c:pt>
                <c:pt idx="194">
                  <c:v>7.4800000000000005E-2</c:v>
                </c:pt>
                <c:pt idx="195">
                  <c:v>6.9900000000000004E-2</c:v>
                </c:pt>
                <c:pt idx="196">
                  <c:v>6.8499999999999991E-2</c:v>
                </c:pt>
                <c:pt idx="197">
                  <c:v>6.9199999999999998E-2</c:v>
                </c:pt>
                <c:pt idx="198">
                  <c:v>6.5599999999999992E-2</c:v>
                </c:pt>
                <c:pt idx="199">
                  <c:v>6.1699999999999998E-2</c:v>
                </c:pt>
                <c:pt idx="200">
                  <c:v>5.8899999999999994E-2</c:v>
                </c:pt>
                <c:pt idx="201">
                  <c:v>5.8499999999999996E-2</c:v>
                </c:pt>
                <c:pt idx="202">
                  <c:v>6.0400000000000002E-2</c:v>
                </c:pt>
                <c:pt idx="203">
                  <c:v>6.9099999999999995E-2</c:v>
                </c:pt>
                <c:pt idx="204">
                  <c:v>6.4299999999999996E-2</c:v>
                </c:pt>
                <c:pt idx="205">
                  <c:v>6.0999999999999999E-2</c:v>
                </c:pt>
                <c:pt idx="206">
                  <c:v>6.13E-2</c:v>
                </c:pt>
                <c:pt idx="207">
                  <c:v>6.3700000000000007E-2</c:v>
                </c:pt>
                <c:pt idx="208">
                  <c:v>6.8499999999999991E-2</c:v>
                </c:pt>
                <c:pt idx="209">
                  <c:v>6.7299999999999999E-2</c:v>
                </c:pt>
                <c:pt idx="210">
                  <c:v>6.5799999999999997E-2</c:v>
                </c:pt>
                <c:pt idx="211">
                  <c:v>6.7299999999999999E-2</c:v>
                </c:pt>
                <c:pt idx="212">
                  <c:v>7.22E-2</c:v>
                </c:pt>
                <c:pt idx="213">
                  <c:v>7.2900000000000006E-2</c:v>
                </c:pt>
                <c:pt idx="214">
                  <c:v>6.6900000000000001E-2</c:v>
                </c:pt>
                <c:pt idx="215">
                  <c:v>6.7699999999999996E-2</c:v>
                </c:pt>
                <c:pt idx="216">
                  <c:v>6.83E-2</c:v>
                </c:pt>
                <c:pt idx="217">
                  <c:v>6.5799999999999997E-2</c:v>
                </c:pt>
                <c:pt idx="218">
                  <c:v>6.5799999999999997E-2</c:v>
                </c:pt>
                <c:pt idx="219">
                  <c:v>6.8699999999999997E-2</c:v>
                </c:pt>
                <c:pt idx="220">
                  <c:v>7.0900000000000005E-2</c:v>
                </c:pt>
                <c:pt idx="221">
                  <c:v>7.51E-2</c:v>
                </c:pt>
                <c:pt idx="222">
                  <c:v>7.7499999999999999E-2</c:v>
                </c:pt>
                <c:pt idx="223">
                  <c:v>8.0100000000000005E-2</c:v>
                </c:pt>
                <c:pt idx="224">
                  <c:v>8.1900000000000001E-2</c:v>
                </c:pt>
                <c:pt idx="225">
                  <c:v>8.3000000000000004E-2</c:v>
                </c:pt>
                <c:pt idx="226">
                  <c:v>8.3499999999999991E-2</c:v>
                </c:pt>
                <c:pt idx="227">
                  <c:v>8.7599999999999997E-2</c:v>
                </c:pt>
                <c:pt idx="228">
                  <c:v>9.1199999999999989E-2</c:v>
                </c:pt>
                <c:pt idx="229">
                  <c:v>9.3599999999999989E-2</c:v>
                </c:pt>
                <c:pt idx="230">
                  <c:v>9.849999999999999E-2</c:v>
                </c:pt>
                <c:pt idx="231">
                  <c:v>9.8400000000000001E-2</c:v>
                </c:pt>
                <c:pt idx="232">
                  <c:v>9.8100000000000007E-2</c:v>
                </c:pt>
                <c:pt idx="233">
                  <c:v>9.5299999999999996E-2</c:v>
                </c:pt>
                <c:pt idx="234">
                  <c:v>9.2399999999999996E-2</c:v>
                </c:pt>
                <c:pt idx="235">
                  <c:v>8.9900000000000008E-2</c:v>
                </c:pt>
                <c:pt idx="236">
                  <c:v>9.0200000000000002E-2</c:v>
                </c:pt>
                <c:pt idx="237">
                  <c:v>8.8399999999999992E-2</c:v>
                </c:pt>
                <c:pt idx="238">
                  <c:v>8.5500000000000007E-2</c:v>
                </c:pt>
                <c:pt idx="239">
                  <c:v>8.4499999999999992E-2</c:v>
                </c:pt>
                <c:pt idx="240">
                  <c:v>8.2299999999999998E-2</c:v>
                </c:pt>
                <c:pt idx="241">
                  <c:v>8.2400000000000001E-2</c:v>
                </c:pt>
                <c:pt idx="242">
                  <c:v>8.2799999999999999E-2</c:v>
                </c:pt>
                <c:pt idx="243">
                  <c:v>8.2599999999999993E-2</c:v>
                </c:pt>
                <c:pt idx="244">
                  <c:v>8.1799999999999998E-2</c:v>
                </c:pt>
                <c:pt idx="245">
                  <c:v>8.2899999999999988E-2</c:v>
                </c:pt>
                <c:pt idx="246">
                  <c:v>8.1500000000000003E-2</c:v>
                </c:pt>
                <c:pt idx="247">
                  <c:v>8.1300000000000011E-2</c:v>
                </c:pt>
                <c:pt idx="248">
                  <c:v>8.199999999999999E-2</c:v>
                </c:pt>
                <c:pt idx="249">
                  <c:v>8.1099999999999992E-2</c:v>
                </c:pt>
                <c:pt idx="250">
                  <c:v>7.8100000000000003E-2</c:v>
                </c:pt>
                <c:pt idx="251">
                  <c:v>7.3099999999999998E-2</c:v>
                </c:pt>
                <c:pt idx="252">
                  <c:v>6.9099999999999995E-2</c:v>
                </c:pt>
                <c:pt idx="253">
                  <c:v>6.25E-2</c:v>
                </c:pt>
                <c:pt idx="254">
                  <c:v>6.1200000000000004E-2</c:v>
                </c:pt>
                <c:pt idx="255">
                  <c:v>5.91E-2</c:v>
                </c:pt>
                <c:pt idx="256">
                  <c:v>5.7800000000000004E-2</c:v>
                </c:pt>
                <c:pt idx="257">
                  <c:v>5.9000000000000004E-2</c:v>
                </c:pt>
                <c:pt idx="258">
                  <c:v>5.8200000000000002E-2</c:v>
                </c:pt>
                <c:pt idx="259">
                  <c:v>5.6600000000000004E-2</c:v>
                </c:pt>
                <c:pt idx="260">
                  <c:v>5.45E-2</c:v>
                </c:pt>
                <c:pt idx="261">
                  <c:v>5.21E-2</c:v>
                </c:pt>
                <c:pt idx="262">
                  <c:v>4.8099999999999997E-2</c:v>
                </c:pt>
                <c:pt idx="263">
                  <c:v>4.4299999999999999E-2</c:v>
                </c:pt>
                <c:pt idx="264">
                  <c:v>4.0300000000000002E-2</c:v>
                </c:pt>
                <c:pt idx="265">
                  <c:v>4.0599999999999997E-2</c:v>
                </c:pt>
                <c:pt idx="266">
                  <c:v>3.9800000000000002E-2</c:v>
                </c:pt>
                <c:pt idx="267">
                  <c:v>3.73E-2</c:v>
                </c:pt>
                <c:pt idx="268">
                  <c:v>3.8199999999999998E-2</c:v>
                </c:pt>
                <c:pt idx="269">
                  <c:v>3.7599999999999995E-2</c:v>
                </c:pt>
                <c:pt idx="270">
                  <c:v>3.2500000000000001E-2</c:v>
                </c:pt>
                <c:pt idx="271">
                  <c:v>3.3000000000000002E-2</c:v>
                </c:pt>
                <c:pt idx="272">
                  <c:v>3.2199999999999999E-2</c:v>
                </c:pt>
                <c:pt idx="273">
                  <c:v>3.1E-2</c:v>
                </c:pt>
                <c:pt idx="274">
                  <c:v>3.0899999999999997E-2</c:v>
                </c:pt>
                <c:pt idx="275">
                  <c:v>2.92E-2</c:v>
                </c:pt>
                <c:pt idx="276">
                  <c:v>3.0200000000000001E-2</c:v>
                </c:pt>
                <c:pt idx="277">
                  <c:v>3.0299999999999997E-2</c:v>
                </c:pt>
                <c:pt idx="278">
                  <c:v>3.0699999999999998E-2</c:v>
                </c:pt>
                <c:pt idx="279">
                  <c:v>2.9600000000000001E-2</c:v>
                </c:pt>
                <c:pt idx="280">
                  <c:v>0.03</c:v>
                </c:pt>
                <c:pt idx="281">
                  <c:v>3.04E-2</c:v>
                </c:pt>
                <c:pt idx="282">
                  <c:v>3.0600000000000002E-2</c:v>
                </c:pt>
                <c:pt idx="283">
                  <c:v>3.0299999999999997E-2</c:v>
                </c:pt>
                <c:pt idx="284">
                  <c:v>3.0899999999999997E-2</c:v>
                </c:pt>
                <c:pt idx="285">
                  <c:v>2.9900000000000003E-2</c:v>
                </c:pt>
                <c:pt idx="286">
                  <c:v>3.0200000000000001E-2</c:v>
                </c:pt>
                <c:pt idx="287">
                  <c:v>2.9600000000000001E-2</c:v>
                </c:pt>
                <c:pt idx="288">
                  <c:v>3.0499999999999999E-2</c:v>
                </c:pt>
                <c:pt idx="289">
                  <c:v>3.2500000000000001E-2</c:v>
                </c:pt>
                <c:pt idx="290">
                  <c:v>3.3399999999999999E-2</c:v>
                </c:pt>
                <c:pt idx="291">
                  <c:v>3.56E-2</c:v>
                </c:pt>
                <c:pt idx="292">
                  <c:v>4.0099999999999997E-2</c:v>
                </c:pt>
                <c:pt idx="293">
                  <c:v>4.2500000000000003E-2</c:v>
                </c:pt>
                <c:pt idx="294">
                  <c:v>4.2599999999999999E-2</c:v>
                </c:pt>
                <c:pt idx="295">
                  <c:v>4.4699999999999997E-2</c:v>
                </c:pt>
                <c:pt idx="296">
                  <c:v>4.7300000000000002E-2</c:v>
                </c:pt>
                <c:pt idx="297">
                  <c:v>4.7599999999999996E-2</c:v>
                </c:pt>
                <c:pt idx="298">
                  <c:v>5.2900000000000003E-2</c:v>
                </c:pt>
                <c:pt idx="299">
                  <c:v>5.45E-2</c:v>
                </c:pt>
                <c:pt idx="300">
                  <c:v>5.5300000000000002E-2</c:v>
                </c:pt>
                <c:pt idx="301">
                  <c:v>5.9200000000000003E-2</c:v>
                </c:pt>
                <c:pt idx="302">
                  <c:v>5.9800000000000006E-2</c:v>
                </c:pt>
                <c:pt idx="303">
                  <c:v>6.0499999999999998E-2</c:v>
                </c:pt>
                <c:pt idx="304">
                  <c:v>6.0100000000000001E-2</c:v>
                </c:pt>
                <c:pt idx="305">
                  <c:v>0.06</c:v>
                </c:pt>
                <c:pt idx="306">
                  <c:v>5.8499999999999996E-2</c:v>
                </c:pt>
                <c:pt idx="307">
                  <c:v>5.74E-2</c:v>
                </c:pt>
                <c:pt idx="308">
                  <c:v>5.7999999999999996E-2</c:v>
                </c:pt>
                <c:pt idx="309">
                  <c:v>5.7599999999999998E-2</c:v>
                </c:pt>
                <c:pt idx="310">
                  <c:v>5.7999999999999996E-2</c:v>
                </c:pt>
                <c:pt idx="311">
                  <c:v>5.5999999999999994E-2</c:v>
                </c:pt>
                <c:pt idx="312">
                  <c:v>5.5599999999999997E-2</c:v>
                </c:pt>
                <c:pt idx="313">
                  <c:v>5.2199999999999996E-2</c:v>
                </c:pt>
                <c:pt idx="314">
                  <c:v>5.3099999999999994E-2</c:v>
                </c:pt>
                <c:pt idx="315">
                  <c:v>5.2199999999999996E-2</c:v>
                </c:pt>
                <c:pt idx="316">
                  <c:v>5.2400000000000002E-2</c:v>
                </c:pt>
                <c:pt idx="317">
                  <c:v>5.2699999999999997E-2</c:v>
                </c:pt>
                <c:pt idx="318">
                  <c:v>5.4000000000000006E-2</c:v>
                </c:pt>
                <c:pt idx="319">
                  <c:v>5.2199999999999996E-2</c:v>
                </c:pt>
                <c:pt idx="320">
                  <c:v>5.2999999999999999E-2</c:v>
                </c:pt>
                <c:pt idx="321">
                  <c:v>5.2400000000000002E-2</c:v>
                </c:pt>
                <c:pt idx="322">
                  <c:v>5.3099999999999994E-2</c:v>
                </c:pt>
                <c:pt idx="323">
                  <c:v>5.2900000000000003E-2</c:v>
                </c:pt>
                <c:pt idx="324">
                  <c:v>5.2499999999999998E-2</c:v>
                </c:pt>
                <c:pt idx="325">
                  <c:v>5.1900000000000002E-2</c:v>
                </c:pt>
                <c:pt idx="326">
                  <c:v>5.3899999999999997E-2</c:v>
                </c:pt>
                <c:pt idx="327">
                  <c:v>5.5099999999999996E-2</c:v>
                </c:pt>
                <c:pt idx="328">
                  <c:v>5.5E-2</c:v>
                </c:pt>
                <c:pt idx="329">
                  <c:v>5.5599999999999997E-2</c:v>
                </c:pt>
                <c:pt idx="330">
                  <c:v>5.5199999999999999E-2</c:v>
                </c:pt>
                <c:pt idx="331">
                  <c:v>5.5399999999999998E-2</c:v>
                </c:pt>
                <c:pt idx="332">
                  <c:v>5.5399999999999998E-2</c:v>
                </c:pt>
                <c:pt idx="333">
                  <c:v>5.5E-2</c:v>
                </c:pt>
                <c:pt idx="334">
                  <c:v>5.5199999999999999E-2</c:v>
                </c:pt>
                <c:pt idx="335">
                  <c:v>5.5E-2</c:v>
                </c:pt>
                <c:pt idx="336">
                  <c:v>5.5599999999999997E-2</c:v>
                </c:pt>
                <c:pt idx="337">
                  <c:v>5.5099999999999996E-2</c:v>
                </c:pt>
                <c:pt idx="338">
                  <c:v>5.4900000000000004E-2</c:v>
                </c:pt>
                <c:pt idx="339">
                  <c:v>5.45E-2</c:v>
                </c:pt>
                <c:pt idx="340">
                  <c:v>5.4900000000000004E-2</c:v>
                </c:pt>
                <c:pt idx="341">
                  <c:v>5.5599999999999997E-2</c:v>
                </c:pt>
                <c:pt idx="342">
                  <c:v>5.5399999999999998E-2</c:v>
                </c:pt>
                <c:pt idx="343">
                  <c:v>5.5500000000000001E-2</c:v>
                </c:pt>
                <c:pt idx="344">
                  <c:v>5.5099999999999996E-2</c:v>
                </c:pt>
                <c:pt idx="345">
                  <c:v>5.0700000000000002E-2</c:v>
                </c:pt>
                <c:pt idx="346">
                  <c:v>4.8300000000000003E-2</c:v>
                </c:pt>
                <c:pt idx="347">
                  <c:v>4.6799999999999994E-2</c:v>
                </c:pt>
                <c:pt idx="348">
                  <c:v>4.6300000000000001E-2</c:v>
                </c:pt>
                <c:pt idx="349">
                  <c:v>4.7599999999999996E-2</c:v>
                </c:pt>
                <c:pt idx="350">
                  <c:v>4.8099999999999997E-2</c:v>
                </c:pt>
                <c:pt idx="351">
                  <c:v>4.7400000000000005E-2</c:v>
                </c:pt>
                <c:pt idx="352">
                  <c:v>4.7400000000000005E-2</c:v>
                </c:pt>
                <c:pt idx="353">
                  <c:v>4.7599999999999996E-2</c:v>
                </c:pt>
                <c:pt idx="354">
                  <c:v>4.99E-2</c:v>
                </c:pt>
                <c:pt idx="355">
                  <c:v>5.0700000000000002E-2</c:v>
                </c:pt>
                <c:pt idx="356">
                  <c:v>5.2199999999999996E-2</c:v>
                </c:pt>
                <c:pt idx="357">
                  <c:v>5.2000000000000005E-2</c:v>
                </c:pt>
                <c:pt idx="358">
                  <c:v>5.4199999999999998E-2</c:v>
                </c:pt>
                <c:pt idx="359">
                  <c:v>5.2999999999999999E-2</c:v>
                </c:pt>
                <c:pt idx="360">
                  <c:v>5.45E-2</c:v>
                </c:pt>
                <c:pt idx="361">
                  <c:v>5.7300000000000004E-2</c:v>
                </c:pt>
                <c:pt idx="362">
                  <c:v>5.8499999999999996E-2</c:v>
                </c:pt>
                <c:pt idx="363">
                  <c:v>6.0199999999999997E-2</c:v>
                </c:pt>
                <c:pt idx="364">
                  <c:v>6.2699999999999992E-2</c:v>
                </c:pt>
                <c:pt idx="365">
                  <c:v>6.5299999999999997E-2</c:v>
                </c:pt>
                <c:pt idx="366">
                  <c:v>6.54E-2</c:v>
                </c:pt>
                <c:pt idx="367">
                  <c:v>6.5000000000000002E-2</c:v>
                </c:pt>
                <c:pt idx="368">
                  <c:v>6.5199999999999994E-2</c:v>
                </c:pt>
                <c:pt idx="369">
                  <c:v>6.5099999999999991E-2</c:v>
                </c:pt>
                <c:pt idx="370">
                  <c:v>6.5099999999999991E-2</c:v>
                </c:pt>
                <c:pt idx="371">
                  <c:v>6.4000000000000001E-2</c:v>
                </c:pt>
                <c:pt idx="372">
                  <c:v>5.9800000000000006E-2</c:v>
                </c:pt>
                <c:pt idx="373">
                  <c:v>5.4900000000000004E-2</c:v>
                </c:pt>
                <c:pt idx="374">
                  <c:v>5.3099999999999994E-2</c:v>
                </c:pt>
                <c:pt idx="375">
                  <c:v>4.8000000000000001E-2</c:v>
                </c:pt>
                <c:pt idx="376">
                  <c:v>4.2099999999999999E-2</c:v>
                </c:pt>
                <c:pt idx="377">
                  <c:v>3.9699999999999999E-2</c:v>
                </c:pt>
                <c:pt idx="378">
                  <c:v>3.7699999999999997E-2</c:v>
                </c:pt>
                <c:pt idx="379">
                  <c:v>3.6499999999999998E-2</c:v>
                </c:pt>
                <c:pt idx="380">
                  <c:v>3.0699999999999998E-2</c:v>
                </c:pt>
                <c:pt idx="381">
                  <c:v>2.4900000000000002E-2</c:v>
                </c:pt>
                <c:pt idx="382">
                  <c:v>2.0899999999999998E-2</c:v>
                </c:pt>
                <c:pt idx="383">
                  <c:v>1.8200000000000001E-2</c:v>
                </c:pt>
                <c:pt idx="384">
                  <c:v>1.7299999999999999E-2</c:v>
                </c:pt>
                <c:pt idx="385">
                  <c:v>1.7399999999999999E-2</c:v>
                </c:pt>
                <c:pt idx="386">
                  <c:v>1.7299999999999999E-2</c:v>
                </c:pt>
                <c:pt idx="387">
                  <c:v>1.7500000000000002E-2</c:v>
                </c:pt>
                <c:pt idx="388">
                  <c:v>1.7500000000000002E-2</c:v>
                </c:pt>
                <c:pt idx="389">
                  <c:v>1.7500000000000002E-2</c:v>
                </c:pt>
                <c:pt idx="390">
                  <c:v>1.7299999999999999E-2</c:v>
                </c:pt>
                <c:pt idx="391">
                  <c:v>1.7399999999999999E-2</c:v>
                </c:pt>
                <c:pt idx="392">
                  <c:v>1.7500000000000002E-2</c:v>
                </c:pt>
                <c:pt idx="393">
                  <c:v>1.7500000000000002E-2</c:v>
                </c:pt>
                <c:pt idx="394">
                  <c:v>1.34E-2</c:v>
                </c:pt>
                <c:pt idx="395">
                  <c:v>1.24E-2</c:v>
                </c:pt>
                <c:pt idx="396">
                  <c:v>1.24E-2</c:v>
                </c:pt>
                <c:pt idx="397">
                  <c:v>1.26E-2</c:v>
                </c:pt>
                <c:pt idx="398">
                  <c:v>1.2500000000000001E-2</c:v>
                </c:pt>
                <c:pt idx="399">
                  <c:v>1.26E-2</c:v>
                </c:pt>
                <c:pt idx="400">
                  <c:v>1.26E-2</c:v>
                </c:pt>
                <c:pt idx="401">
                  <c:v>1.2199999999999999E-2</c:v>
                </c:pt>
                <c:pt idx="402">
                  <c:v>1.01E-2</c:v>
                </c:pt>
                <c:pt idx="403">
                  <c:v>1.03E-2</c:v>
                </c:pt>
                <c:pt idx="404">
                  <c:v>1.01E-2</c:v>
                </c:pt>
                <c:pt idx="405">
                  <c:v>1.01E-2</c:v>
                </c:pt>
                <c:pt idx="406">
                  <c:v>0.01</c:v>
                </c:pt>
                <c:pt idx="407">
                  <c:v>9.7999999999999997E-3</c:v>
                </c:pt>
                <c:pt idx="408">
                  <c:v>0.01</c:v>
                </c:pt>
                <c:pt idx="409">
                  <c:v>1.01E-2</c:v>
                </c:pt>
                <c:pt idx="410">
                  <c:v>0.01</c:v>
                </c:pt>
                <c:pt idx="411">
                  <c:v>0.01</c:v>
                </c:pt>
                <c:pt idx="412">
                  <c:v>0.01</c:v>
                </c:pt>
                <c:pt idx="413">
                  <c:v>1.03E-2</c:v>
                </c:pt>
                <c:pt idx="414">
                  <c:v>1.26E-2</c:v>
                </c:pt>
                <c:pt idx="415">
                  <c:v>1.43E-2</c:v>
                </c:pt>
                <c:pt idx="416">
                  <c:v>1.61E-2</c:v>
                </c:pt>
                <c:pt idx="417">
                  <c:v>1.7600000000000001E-2</c:v>
                </c:pt>
                <c:pt idx="418">
                  <c:v>1.9299999999999998E-2</c:v>
                </c:pt>
                <c:pt idx="419">
                  <c:v>2.1600000000000001E-2</c:v>
                </c:pt>
                <c:pt idx="420">
                  <c:v>2.2799999999999997E-2</c:v>
                </c:pt>
                <c:pt idx="421">
                  <c:v>2.5000000000000001E-2</c:v>
                </c:pt>
                <c:pt idx="422">
                  <c:v>2.63E-2</c:v>
                </c:pt>
                <c:pt idx="423">
                  <c:v>2.7900000000000001E-2</c:v>
                </c:pt>
                <c:pt idx="424">
                  <c:v>0.03</c:v>
                </c:pt>
                <c:pt idx="425">
                  <c:v>3.04E-2</c:v>
                </c:pt>
                <c:pt idx="426">
                  <c:v>3.2599999999999997E-2</c:v>
                </c:pt>
                <c:pt idx="427">
                  <c:v>3.5000000000000003E-2</c:v>
                </c:pt>
                <c:pt idx="428">
                  <c:v>3.6200000000000003E-2</c:v>
                </c:pt>
                <c:pt idx="429">
                  <c:v>3.78E-2</c:v>
                </c:pt>
                <c:pt idx="430">
                  <c:v>0.04</c:v>
                </c:pt>
                <c:pt idx="431">
                  <c:v>4.1599999999999998E-2</c:v>
                </c:pt>
                <c:pt idx="432">
                  <c:v>4.2900000000000001E-2</c:v>
                </c:pt>
                <c:pt idx="433">
                  <c:v>4.4900000000000002E-2</c:v>
                </c:pt>
                <c:pt idx="434">
                  <c:v>4.5899999999999996E-2</c:v>
                </c:pt>
                <c:pt idx="435">
                  <c:v>4.7899999999999998E-2</c:v>
                </c:pt>
                <c:pt idx="436">
                  <c:v>4.9400000000000006E-2</c:v>
                </c:pt>
                <c:pt idx="437">
                  <c:v>4.99E-2</c:v>
                </c:pt>
                <c:pt idx="438">
                  <c:v>5.2400000000000002E-2</c:v>
                </c:pt>
                <c:pt idx="439">
                  <c:v>5.2499999999999998E-2</c:v>
                </c:pt>
                <c:pt idx="440">
                  <c:v>5.2499999999999998E-2</c:v>
                </c:pt>
                <c:pt idx="441">
                  <c:v>5.2499999999999998E-2</c:v>
                </c:pt>
                <c:pt idx="442">
                  <c:v>5.2499999999999998E-2</c:v>
                </c:pt>
                <c:pt idx="443">
                  <c:v>5.2400000000000002E-2</c:v>
                </c:pt>
                <c:pt idx="444">
                  <c:v>5.2499999999999998E-2</c:v>
                </c:pt>
                <c:pt idx="445">
                  <c:v>5.2600000000000001E-2</c:v>
                </c:pt>
                <c:pt idx="446">
                  <c:v>5.2600000000000001E-2</c:v>
                </c:pt>
                <c:pt idx="447">
                  <c:v>5.2499999999999998E-2</c:v>
                </c:pt>
                <c:pt idx="448">
                  <c:v>5.2499999999999998E-2</c:v>
                </c:pt>
                <c:pt idx="449">
                  <c:v>5.2499999999999998E-2</c:v>
                </c:pt>
                <c:pt idx="450">
                  <c:v>5.2600000000000001E-2</c:v>
                </c:pt>
                <c:pt idx="451">
                  <c:v>5.0199999999999995E-2</c:v>
                </c:pt>
                <c:pt idx="452">
                  <c:v>4.9400000000000006E-2</c:v>
                </c:pt>
                <c:pt idx="453">
                  <c:v>4.7599999999999996E-2</c:v>
                </c:pt>
                <c:pt idx="454">
                  <c:v>4.4900000000000002E-2</c:v>
                </c:pt>
                <c:pt idx="455">
                  <c:v>4.24E-2</c:v>
                </c:pt>
                <c:pt idx="456">
                  <c:v>3.9399999999999998E-2</c:v>
                </c:pt>
                <c:pt idx="457">
                  <c:v>2.98E-2</c:v>
                </c:pt>
                <c:pt idx="458">
                  <c:v>2.6099999999999998E-2</c:v>
                </c:pt>
                <c:pt idx="459">
                  <c:v>2.2799999999999997E-2</c:v>
                </c:pt>
                <c:pt idx="460">
                  <c:v>1.9799999999999998E-2</c:v>
                </c:pt>
                <c:pt idx="461">
                  <c:v>0.02</c:v>
                </c:pt>
                <c:pt idx="462">
                  <c:v>2.0099999999999996E-2</c:v>
                </c:pt>
                <c:pt idx="463">
                  <c:v>0.02</c:v>
                </c:pt>
                <c:pt idx="464">
                  <c:v>1.8100000000000002E-2</c:v>
                </c:pt>
                <c:pt idx="465">
                  <c:v>9.7000000000000003E-3</c:v>
                </c:pt>
                <c:pt idx="466">
                  <c:v>3.9000000000000003E-3</c:v>
                </c:pt>
                <c:pt idx="467">
                  <c:v>1.6000000000000001E-3</c:v>
                </c:pt>
                <c:pt idx="468">
                  <c:v>1.5E-3</c:v>
                </c:pt>
                <c:pt idx="469">
                  <c:v>2.2000000000000001E-3</c:v>
                </c:pt>
                <c:pt idx="470">
                  <c:v>1.8E-3</c:v>
                </c:pt>
                <c:pt idx="471">
                  <c:v>1.5E-3</c:v>
                </c:pt>
                <c:pt idx="472">
                  <c:v>1.8E-3</c:v>
                </c:pt>
                <c:pt idx="473">
                  <c:v>2.0999999999999999E-3</c:v>
                </c:pt>
                <c:pt idx="474">
                  <c:v>1.6000000000000001E-3</c:v>
                </c:pt>
                <c:pt idx="475">
                  <c:v>1.6000000000000001E-3</c:v>
                </c:pt>
                <c:pt idx="476">
                  <c:v>1.5E-3</c:v>
                </c:pt>
                <c:pt idx="477">
                  <c:v>1.1999999999999999E-3</c:v>
                </c:pt>
                <c:pt idx="478">
                  <c:v>1.1999999999999999E-3</c:v>
                </c:pt>
                <c:pt idx="479">
                  <c:v>1.1999999999999999E-3</c:v>
                </c:pt>
                <c:pt idx="480">
                  <c:v>1.1000000000000001E-3</c:v>
                </c:pt>
                <c:pt idx="481">
                  <c:v>1.2999999999999999E-3</c:v>
                </c:pt>
                <c:pt idx="482">
                  <c:v>1.6000000000000001E-3</c:v>
                </c:pt>
                <c:pt idx="483">
                  <c:v>2E-3</c:v>
                </c:pt>
                <c:pt idx="484">
                  <c:v>2E-3</c:v>
                </c:pt>
                <c:pt idx="485">
                  <c:v>1.8E-3</c:v>
                </c:pt>
                <c:pt idx="486">
                  <c:v>1.8E-3</c:v>
                </c:pt>
                <c:pt idx="487">
                  <c:v>1.9E-3</c:v>
                </c:pt>
                <c:pt idx="488">
                  <c:v>1.9E-3</c:v>
                </c:pt>
                <c:pt idx="489">
                  <c:v>1.9E-3</c:v>
                </c:pt>
                <c:pt idx="490">
                  <c:v>1.9E-3</c:v>
                </c:pt>
                <c:pt idx="491">
                  <c:v>1.8E-3</c:v>
                </c:pt>
                <c:pt idx="492">
                  <c:v>1.7000000000000001E-3</c:v>
                </c:pt>
                <c:pt idx="493">
                  <c:v>1.6000000000000001E-3</c:v>
                </c:pt>
                <c:pt idx="494">
                  <c:v>1.4000000000000002E-3</c:v>
                </c:pt>
                <c:pt idx="495">
                  <c:v>1E-3</c:v>
                </c:pt>
                <c:pt idx="496">
                  <c:v>8.9999999999999998E-4</c:v>
                </c:pt>
                <c:pt idx="497">
                  <c:v>8.9999999999999998E-4</c:v>
                </c:pt>
                <c:pt idx="498">
                  <c:v>7.000000000000001E-4</c:v>
                </c:pt>
                <c:pt idx="499">
                  <c:v>1E-3</c:v>
                </c:pt>
                <c:pt idx="500">
                  <c:v>8.0000000000000004E-4</c:v>
                </c:pt>
                <c:pt idx="501">
                  <c:v>7.000000000000001E-4</c:v>
                </c:pt>
                <c:pt idx="502">
                  <c:v>8.0000000000000004E-4</c:v>
                </c:pt>
                <c:pt idx="503">
                  <c:v>7.000000000000001E-4</c:v>
                </c:pt>
                <c:pt idx="504">
                  <c:v>8.0000000000000004E-4</c:v>
                </c:pt>
                <c:pt idx="505">
                  <c:v>1E-3</c:v>
                </c:pt>
                <c:pt idx="506">
                  <c:v>1.2999999999999999E-3</c:v>
                </c:pt>
                <c:pt idx="507">
                  <c:v>1.4000000000000002E-3</c:v>
                </c:pt>
                <c:pt idx="508">
                  <c:v>1.6000000000000001E-3</c:v>
                </c:pt>
                <c:pt idx="509">
                  <c:v>1.6000000000000001E-3</c:v>
                </c:pt>
                <c:pt idx="510">
                  <c:v>1.6000000000000001E-3</c:v>
                </c:pt>
                <c:pt idx="511">
                  <c:v>1.2999999999999999E-3</c:v>
                </c:pt>
                <c:pt idx="512">
                  <c:v>1.4000000000000002E-3</c:v>
                </c:pt>
                <c:pt idx="513">
                  <c:v>1.6000000000000001E-3</c:v>
                </c:pt>
                <c:pt idx="514">
                  <c:v>1.6000000000000001E-3</c:v>
                </c:pt>
                <c:pt idx="515">
                  <c:v>1.6000000000000001E-3</c:v>
                </c:pt>
                <c:pt idx="516">
                  <c:v>1.4000000000000002E-3</c:v>
                </c:pt>
                <c:pt idx="517">
                  <c:v>1.5E-3</c:v>
                </c:pt>
                <c:pt idx="518">
                  <c:v>1.4000000000000002E-3</c:v>
                </c:pt>
                <c:pt idx="519">
                  <c:v>1.5E-3</c:v>
                </c:pt>
                <c:pt idx="520">
                  <c:v>1.1000000000000001E-3</c:v>
                </c:pt>
                <c:pt idx="521">
                  <c:v>8.9999999999999998E-4</c:v>
                </c:pt>
                <c:pt idx="522">
                  <c:v>8.9999999999999998E-4</c:v>
                </c:pt>
                <c:pt idx="523">
                  <c:v>8.0000000000000004E-4</c:v>
                </c:pt>
                <c:pt idx="524">
                  <c:v>8.0000000000000004E-4</c:v>
                </c:pt>
                <c:pt idx="525">
                  <c:v>8.9999999999999998E-4</c:v>
                </c:pt>
                <c:pt idx="526">
                  <c:v>8.0000000000000004E-4</c:v>
                </c:pt>
                <c:pt idx="527">
                  <c:v>8.9999999999999998E-4</c:v>
                </c:pt>
                <c:pt idx="528">
                  <c:v>7.000000000000001E-4</c:v>
                </c:pt>
                <c:pt idx="529">
                  <c:v>7.000000000000001E-4</c:v>
                </c:pt>
                <c:pt idx="530">
                  <c:v>8.0000000000000004E-4</c:v>
                </c:pt>
                <c:pt idx="531">
                  <c:v>8.9999999999999998E-4</c:v>
                </c:pt>
                <c:pt idx="532">
                  <c:v>8.9999999999999998E-4</c:v>
                </c:pt>
                <c:pt idx="533">
                  <c:v>1E-3</c:v>
                </c:pt>
                <c:pt idx="534">
                  <c:v>8.9999999999999998E-4</c:v>
                </c:pt>
                <c:pt idx="535">
                  <c:v>8.9999999999999998E-4</c:v>
                </c:pt>
                <c:pt idx="536">
                  <c:v>8.9999999999999998E-4</c:v>
                </c:pt>
                <c:pt idx="537">
                  <c:v>8.9999999999999998E-4</c:v>
                </c:pt>
                <c:pt idx="538">
                  <c:v>8.9999999999999998E-4</c:v>
                </c:pt>
                <c:pt idx="539">
                  <c:v>1.1999999999999999E-3</c:v>
                </c:pt>
                <c:pt idx="540">
                  <c:v>1.1000000000000001E-3</c:v>
                </c:pt>
                <c:pt idx="541">
                  <c:v>1.1000000000000001E-3</c:v>
                </c:pt>
                <c:pt idx="542">
                  <c:v>1.1000000000000001E-3</c:v>
                </c:pt>
                <c:pt idx="543">
                  <c:v>1.1999999999999999E-3</c:v>
                </c:pt>
                <c:pt idx="544">
                  <c:v>1.1999999999999999E-3</c:v>
                </c:pt>
                <c:pt idx="545">
                  <c:v>1.2999999999999999E-3</c:v>
                </c:pt>
                <c:pt idx="546">
                  <c:v>1.2999999999999999E-3</c:v>
                </c:pt>
                <c:pt idx="547">
                  <c:v>1.4000000000000002E-3</c:v>
                </c:pt>
                <c:pt idx="548">
                  <c:v>1.4000000000000002E-3</c:v>
                </c:pt>
                <c:pt idx="549">
                  <c:v>1.1999999999999999E-3</c:v>
                </c:pt>
                <c:pt idx="550">
                  <c:v>1.1999999999999999E-3</c:v>
                </c:pt>
                <c:pt idx="551">
                  <c:v>2.3999999999999998E-3</c:v>
                </c:pt>
                <c:pt idx="552">
                  <c:v>3.4000000000000002E-3</c:v>
                </c:pt>
                <c:pt idx="553">
                  <c:v>3.8E-3</c:v>
                </c:pt>
                <c:pt idx="554">
                  <c:v>3.5999999999999999E-3</c:v>
                </c:pt>
                <c:pt idx="555">
                  <c:v>3.7000000000000002E-3</c:v>
                </c:pt>
                <c:pt idx="556">
                  <c:v>3.7000000000000002E-3</c:v>
                </c:pt>
                <c:pt idx="557">
                  <c:v>3.8E-3</c:v>
                </c:pt>
                <c:pt idx="558">
                  <c:v>3.9000000000000003E-3</c:v>
                </c:pt>
                <c:pt idx="559">
                  <c:v>4.0000000000000001E-3</c:v>
                </c:pt>
                <c:pt idx="560">
                  <c:v>4.0000000000000001E-3</c:v>
                </c:pt>
                <c:pt idx="561">
                  <c:v>4.0000000000000001E-3</c:v>
                </c:pt>
                <c:pt idx="562">
                  <c:v>4.0999999999999995E-3</c:v>
                </c:pt>
                <c:pt idx="563">
                  <c:v>5.4000000000000003E-3</c:v>
                </c:pt>
                <c:pt idx="564">
                  <c:v>6.5000000000000006E-3</c:v>
                </c:pt>
                <c:pt idx="565">
                  <c:v>6.6E-3</c:v>
                </c:pt>
                <c:pt idx="566">
                  <c:v>7.9000000000000008E-3</c:v>
                </c:pt>
                <c:pt idx="567">
                  <c:v>9.0000000000000011E-3</c:v>
                </c:pt>
                <c:pt idx="568">
                  <c:v>9.1000000000000004E-3</c:v>
                </c:pt>
                <c:pt idx="569">
                  <c:v>1.04E-2</c:v>
                </c:pt>
                <c:pt idx="570">
                  <c:v>1.15E-2</c:v>
                </c:pt>
                <c:pt idx="571">
                  <c:v>1.1599999999999999E-2</c:v>
                </c:pt>
                <c:pt idx="572">
                  <c:v>1.15E-2</c:v>
                </c:pt>
                <c:pt idx="573">
                  <c:v>1.15E-2</c:v>
                </c:pt>
                <c:pt idx="574">
                  <c:v>1.1599999999999999E-2</c:v>
                </c:pt>
                <c:pt idx="575">
                  <c:v>1.3000000000000001E-2</c:v>
                </c:pt>
                <c:pt idx="576">
                  <c:v>1.41E-2</c:v>
                </c:pt>
                <c:pt idx="577">
                  <c:v>1.4199999999999999E-2</c:v>
                </c:pt>
                <c:pt idx="578">
                  <c:v>1.5100000000000001E-2</c:v>
                </c:pt>
                <c:pt idx="579">
                  <c:v>1.6899999999999998E-2</c:v>
                </c:pt>
                <c:pt idx="580">
                  <c:v>1.7000000000000001E-2</c:v>
                </c:pt>
                <c:pt idx="581">
                  <c:v>1.8200000000000001E-2</c:v>
                </c:pt>
                <c:pt idx="582">
                  <c:v>1.9099999999999999E-2</c:v>
                </c:pt>
                <c:pt idx="583">
                  <c:v>1.9099999999999999E-2</c:v>
                </c:pt>
                <c:pt idx="584">
                  <c:v>1.95E-2</c:v>
                </c:pt>
                <c:pt idx="585">
                  <c:v>2.1899999999999999E-2</c:v>
                </c:pt>
                <c:pt idx="586">
                  <c:v>2.2000000000000002E-2</c:v>
                </c:pt>
                <c:pt idx="587">
                  <c:v>2.2700000000000001E-2</c:v>
                </c:pt>
                <c:pt idx="588">
                  <c:v>2.4E-2</c:v>
                </c:pt>
                <c:pt idx="589">
                  <c:v>2.4E-2</c:v>
                </c:pt>
                <c:pt idx="590">
                  <c:v>2.41E-2</c:v>
                </c:pt>
                <c:pt idx="591">
                  <c:v>2.4199999999999999E-2</c:v>
                </c:pt>
                <c:pt idx="592">
                  <c:v>2.3900000000000001E-2</c:v>
                </c:pt>
                <c:pt idx="593">
                  <c:v>2.3799999999999998E-2</c:v>
                </c:pt>
                <c:pt idx="594">
                  <c:v>2.4E-2</c:v>
                </c:pt>
                <c:pt idx="595">
                  <c:v>2.1299999999999999E-2</c:v>
                </c:pt>
                <c:pt idx="596">
                  <c:v>2.0400000000000001E-2</c:v>
                </c:pt>
                <c:pt idx="597">
                  <c:v>1.83E-2</c:v>
                </c:pt>
                <c:pt idx="598">
                  <c:v>1.55E-2</c:v>
                </c:pt>
                <c:pt idx="599">
                  <c:v>1.55E-2</c:v>
                </c:pt>
                <c:pt idx="600">
                  <c:v>1.55E-2</c:v>
                </c:pt>
                <c:pt idx="601">
                  <c:v>1.5800000000000002E-2</c:v>
                </c:pt>
                <c:pt idx="602">
                  <c:v>6.5000000000000006E-3</c:v>
                </c:pt>
                <c:pt idx="603">
                  <c:v>5.0000000000000001E-4</c:v>
                </c:pt>
                <c:pt idx="604">
                  <c:v>5.0000000000000001E-4</c:v>
                </c:pt>
                <c:pt idx="605">
                  <c:v>8.0000000000000004E-4</c:v>
                </c:pt>
                <c:pt idx="606">
                  <c:v>8.9999999999999998E-4</c:v>
                </c:pt>
                <c:pt idx="607">
                  <c:v>1E-3</c:v>
                </c:pt>
                <c:pt idx="608">
                  <c:v>8.9999999999999998E-4</c:v>
                </c:pt>
                <c:pt idx="609">
                  <c:v>8.9999999999999998E-4</c:v>
                </c:pt>
                <c:pt idx="610">
                  <c:v>8.9999999999999998E-4</c:v>
                </c:pt>
                <c:pt idx="611">
                  <c:v>8.9999999999999998E-4</c:v>
                </c:pt>
                <c:pt idx="612">
                  <c:v>8.9999999999999998E-4</c:v>
                </c:pt>
                <c:pt idx="613">
                  <c:v>8.0000000000000004E-4</c:v>
                </c:pt>
                <c:pt idx="614">
                  <c:v>7.000000000000001E-4</c:v>
                </c:pt>
                <c:pt idx="615">
                  <c:v>7.000000000000001E-4</c:v>
                </c:pt>
                <c:pt idx="616">
                  <c:v>5.9999999999999995E-4</c:v>
                </c:pt>
                <c:pt idx="617">
                  <c:v>8.0000000000000004E-4</c:v>
                </c:pt>
                <c:pt idx="618">
                  <c:v>1E-3</c:v>
                </c:pt>
                <c:pt idx="619">
                  <c:v>8.9999999999999998E-4</c:v>
                </c:pt>
                <c:pt idx="620">
                  <c:v>8.0000000000000004E-4</c:v>
                </c:pt>
                <c:pt idx="621">
                  <c:v>8.0000000000000004E-4</c:v>
                </c:pt>
                <c:pt idx="622">
                  <c:v>8.0000000000000004E-4</c:v>
                </c:pt>
                <c:pt idx="623">
                  <c:v>8.0000000000000004E-4</c:v>
                </c:pt>
                <c:pt idx="624">
                  <c:v>8.0000000000000004E-4</c:v>
                </c:pt>
                <c:pt idx="625">
                  <c:v>8.0000000000000004E-4</c:v>
                </c:pt>
                <c:pt idx="626">
                  <c:v>2E-3</c:v>
                </c:pt>
                <c:pt idx="627">
                  <c:v>3.3E-3</c:v>
                </c:pt>
                <c:pt idx="628">
                  <c:v>7.7000000000000002E-3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AA-409A-B12D-ED1FFA89B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2180096"/>
        <c:axId val="512180488"/>
      </c:lineChart>
      <c:dateAx>
        <c:axId val="512180096"/>
        <c:scaling>
          <c:orientation val="minMax"/>
        </c:scaling>
        <c:delete val="0"/>
        <c:axPos val="b"/>
        <c:majorGridlines/>
        <c:numFmt formatCode="[$-409]mmm\-yy;@" sourceLinked="0"/>
        <c:majorTickMark val="out"/>
        <c:minorTickMark val="none"/>
        <c:tickLblPos val="low"/>
        <c:spPr>
          <a:ln w="25400">
            <a:noFill/>
          </a:ln>
        </c:spPr>
        <c:txPr>
          <a:bodyPr/>
          <a:lstStyle/>
          <a:p>
            <a:pPr>
              <a:defRPr sz="1600" b="1"/>
            </a:pPr>
            <a:endParaRPr lang="en-US"/>
          </a:p>
        </c:txPr>
        <c:crossAx val="512180488"/>
        <c:crosses val="autoZero"/>
        <c:auto val="1"/>
        <c:lblOffset val="100"/>
        <c:baseTimeUnit val="months"/>
        <c:majorUnit val="5"/>
        <c:majorTimeUnit val="years"/>
      </c:dateAx>
      <c:valAx>
        <c:axId val="51218048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512180096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2000" b="1" i="0" baseline="0" dirty="0">
                <a:effectLst/>
              </a:rPr>
              <a:t>Average Probability of Decline in Real GDP in One Year</a:t>
            </a:r>
            <a:br>
              <a:rPr lang="en-US" sz="2000" dirty="0"/>
            </a:br>
            <a:r>
              <a:rPr lang="en-US" sz="1200" dirty="0"/>
              <a:t>Quarterly Reading</a:t>
            </a:r>
            <a:r>
              <a:rPr lang="en-US" sz="1200" baseline="0" dirty="0"/>
              <a:t>, January 1970-Present</a:t>
            </a:r>
            <a:br>
              <a:rPr lang="en-US" sz="1200" dirty="0"/>
            </a:br>
            <a:r>
              <a:rPr lang="en-US" sz="1200" dirty="0"/>
              <a:t>Source:</a:t>
            </a:r>
            <a:r>
              <a:rPr lang="en-US" sz="1200" baseline="0" dirty="0"/>
              <a:t> Philadelphia FRED</a:t>
            </a:r>
            <a:endParaRPr lang="en-US" dirty="0"/>
          </a:p>
        </c:rich>
      </c:tx>
      <c:layout>
        <c:manualLayout>
          <c:xMode val="edge"/>
          <c:yMode val="edge"/>
          <c:x val="0.18590387139107609"/>
          <c:y val="1.572120580515670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195975503062118E-2"/>
          <c:y val="0.16183823529411764"/>
          <c:w val="0.8887676071741033"/>
          <c:h val="0.69218253049251199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rgbClr val="C00000">
                <a:alpha val="25000"/>
              </a:srgbClr>
            </a:solidFill>
          </c:spPr>
          <c:invertIfNegative val="0"/>
          <c:val>
            <c:numRef>
              <c:f>Data!$F$12:$F$226</c:f>
              <c:numCache>
                <c:formatCode>General</c:formatCode>
                <c:ptCount val="215"/>
                <c:pt idx="0">
                  <c:v>99999</c:v>
                </c:pt>
                <c:pt idx="1">
                  <c:v>99999</c:v>
                </c:pt>
                <c:pt idx="2">
                  <c:v>99999</c:v>
                </c:pt>
                <c:pt idx="3">
                  <c:v>99999</c:v>
                </c:pt>
                <c:pt idx="4">
                  <c:v>99999</c:v>
                </c:pt>
                <c:pt idx="16">
                  <c:v>99999</c:v>
                </c:pt>
                <c:pt idx="17">
                  <c:v>99999</c:v>
                </c:pt>
                <c:pt idx="18">
                  <c:v>99999</c:v>
                </c:pt>
                <c:pt idx="19">
                  <c:v>99999</c:v>
                </c:pt>
                <c:pt idx="20">
                  <c:v>99999</c:v>
                </c:pt>
                <c:pt idx="21">
                  <c:v>99999</c:v>
                </c:pt>
                <c:pt idx="41">
                  <c:v>99999</c:v>
                </c:pt>
                <c:pt idx="42">
                  <c:v>99999</c:v>
                </c:pt>
                <c:pt idx="43">
                  <c:v>99999</c:v>
                </c:pt>
                <c:pt idx="47">
                  <c:v>99999</c:v>
                </c:pt>
                <c:pt idx="48">
                  <c:v>99999</c:v>
                </c:pt>
                <c:pt idx="49">
                  <c:v>99999</c:v>
                </c:pt>
                <c:pt idx="50">
                  <c:v>99999</c:v>
                </c:pt>
                <c:pt idx="51">
                  <c:v>99999</c:v>
                </c:pt>
                <c:pt idx="52">
                  <c:v>99999</c:v>
                </c:pt>
                <c:pt idx="83">
                  <c:v>99999</c:v>
                </c:pt>
                <c:pt idx="84">
                  <c:v>99999</c:v>
                </c:pt>
                <c:pt idx="85">
                  <c:v>99999</c:v>
                </c:pt>
                <c:pt idx="125">
                  <c:v>99999</c:v>
                </c:pt>
                <c:pt idx="126">
                  <c:v>99999</c:v>
                </c:pt>
                <c:pt idx="127">
                  <c:v>99999</c:v>
                </c:pt>
                <c:pt idx="128">
                  <c:v>99999</c:v>
                </c:pt>
                <c:pt idx="152">
                  <c:v>99999</c:v>
                </c:pt>
                <c:pt idx="153">
                  <c:v>99999</c:v>
                </c:pt>
                <c:pt idx="154">
                  <c:v>99999</c:v>
                </c:pt>
                <c:pt idx="155">
                  <c:v>99999</c:v>
                </c:pt>
                <c:pt idx="156">
                  <c:v>99999</c:v>
                </c:pt>
                <c:pt idx="157">
                  <c:v>99999</c:v>
                </c:pt>
                <c:pt idx="158">
                  <c:v>99999</c:v>
                </c:pt>
                <c:pt idx="200">
                  <c:v>99999</c:v>
                </c:pt>
                <c:pt idx="201">
                  <c:v>99999</c:v>
                </c:pt>
                <c:pt idx="202">
                  <c:v>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8E-4494-B513-A6FEB7D80A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512180096"/>
        <c:axId val="512180488"/>
      </c:barChart>
      <c:lineChart>
        <c:grouping val="standard"/>
        <c:varyColors val="0"/>
        <c:ser>
          <c:idx val="0"/>
          <c:order val="0"/>
          <c:marker>
            <c:symbol val="none"/>
          </c:marker>
          <c:dLbls>
            <c:dLbl>
              <c:idx val="626"/>
              <c:layout>
                <c:manualLayout>
                  <c:x val="-6.7361111111111108E-2"/>
                  <c:y val="-0.13235294117647059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600"/>
                    </a:pPr>
                    <a:r>
                      <a:rPr lang="en-US" sz="2000" b="1" dirty="0">
                        <a:solidFill>
                          <a:schemeClr val="accent1"/>
                        </a:solidFill>
                      </a:rPr>
                      <a:t>Current</a:t>
                    </a:r>
                    <a:br>
                      <a:rPr lang="en-US" sz="2000" b="1" dirty="0">
                        <a:solidFill>
                          <a:schemeClr val="accent1"/>
                        </a:solidFill>
                      </a:rPr>
                    </a:br>
                    <a:fld id="{D1C7522F-CCBE-4703-A49F-4479F43B629E}" type="VALUE">
                      <a:rPr lang="en-US" sz="2000" b="1" smtClean="0">
                        <a:solidFill>
                          <a:schemeClr val="accent1"/>
                        </a:solidFill>
                      </a:rPr>
                      <a:pPr>
                        <a:defRPr sz="1600"/>
                      </a:pPr>
                      <a:t>[VALUE]</a:t>
                    </a:fld>
                    <a:endParaRPr lang="en-US" sz="2000" b="1" dirty="0">
                      <a:solidFill>
                        <a:schemeClr val="accent1"/>
                      </a:solidFill>
                    </a:endParaRPr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696533245844269"/>
                      <c:h val="0.143921568627450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08E-4494-B513-A6FEB7D80A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Data!$C$13:$C$226</c:f>
              <c:numCache>
                <c:formatCode>General</c:formatCode>
                <c:ptCount val="214"/>
                <c:pt idx="0">
                  <c:v>1970</c:v>
                </c:pt>
                <c:pt idx="1">
                  <c:v>1970</c:v>
                </c:pt>
                <c:pt idx="2">
                  <c:v>1970</c:v>
                </c:pt>
                <c:pt idx="3">
                  <c:v>1970</c:v>
                </c:pt>
                <c:pt idx="4">
                  <c:v>1971</c:v>
                </c:pt>
                <c:pt idx="5">
                  <c:v>1971</c:v>
                </c:pt>
                <c:pt idx="6">
                  <c:v>1971</c:v>
                </c:pt>
                <c:pt idx="7">
                  <c:v>1971</c:v>
                </c:pt>
                <c:pt idx="8">
                  <c:v>1972</c:v>
                </c:pt>
                <c:pt idx="9">
                  <c:v>1972</c:v>
                </c:pt>
                <c:pt idx="10">
                  <c:v>1972</c:v>
                </c:pt>
                <c:pt idx="11">
                  <c:v>1972</c:v>
                </c:pt>
                <c:pt idx="12">
                  <c:v>1973</c:v>
                </c:pt>
                <c:pt idx="13">
                  <c:v>1973</c:v>
                </c:pt>
                <c:pt idx="14">
                  <c:v>1973</c:v>
                </c:pt>
                <c:pt idx="15">
                  <c:v>1973</c:v>
                </c:pt>
                <c:pt idx="16">
                  <c:v>1974</c:v>
                </c:pt>
                <c:pt idx="17">
                  <c:v>1974</c:v>
                </c:pt>
                <c:pt idx="18">
                  <c:v>1974</c:v>
                </c:pt>
                <c:pt idx="19">
                  <c:v>1974</c:v>
                </c:pt>
                <c:pt idx="20">
                  <c:v>1975</c:v>
                </c:pt>
                <c:pt idx="21">
                  <c:v>1975</c:v>
                </c:pt>
                <c:pt idx="22">
                  <c:v>1975</c:v>
                </c:pt>
                <c:pt idx="23">
                  <c:v>1975</c:v>
                </c:pt>
                <c:pt idx="24">
                  <c:v>1976</c:v>
                </c:pt>
                <c:pt idx="25">
                  <c:v>1976</c:v>
                </c:pt>
                <c:pt idx="26">
                  <c:v>1976</c:v>
                </c:pt>
                <c:pt idx="27">
                  <c:v>1976</c:v>
                </c:pt>
                <c:pt idx="28">
                  <c:v>1977</c:v>
                </c:pt>
                <c:pt idx="29">
                  <c:v>1977</c:v>
                </c:pt>
                <c:pt idx="30">
                  <c:v>1977</c:v>
                </c:pt>
                <c:pt idx="31">
                  <c:v>1977</c:v>
                </c:pt>
                <c:pt idx="32">
                  <c:v>1978</c:v>
                </c:pt>
                <c:pt idx="33">
                  <c:v>1978</c:v>
                </c:pt>
                <c:pt idx="34">
                  <c:v>1978</c:v>
                </c:pt>
                <c:pt idx="35">
                  <c:v>1978</c:v>
                </c:pt>
                <c:pt idx="36">
                  <c:v>1979</c:v>
                </c:pt>
                <c:pt idx="37">
                  <c:v>1979</c:v>
                </c:pt>
                <c:pt idx="38">
                  <c:v>1979</c:v>
                </c:pt>
                <c:pt idx="39">
                  <c:v>1979</c:v>
                </c:pt>
                <c:pt idx="40">
                  <c:v>1980</c:v>
                </c:pt>
                <c:pt idx="41">
                  <c:v>1980</c:v>
                </c:pt>
                <c:pt idx="42">
                  <c:v>1980</c:v>
                </c:pt>
                <c:pt idx="43">
                  <c:v>1980</c:v>
                </c:pt>
                <c:pt idx="44">
                  <c:v>1981</c:v>
                </c:pt>
                <c:pt idx="45">
                  <c:v>1981</c:v>
                </c:pt>
                <c:pt idx="46">
                  <c:v>1981</c:v>
                </c:pt>
                <c:pt idx="47">
                  <c:v>1981</c:v>
                </c:pt>
                <c:pt idx="48">
                  <c:v>1982</c:v>
                </c:pt>
                <c:pt idx="49">
                  <c:v>1982</c:v>
                </c:pt>
                <c:pt idx="50">
                  <c:v>1982</c:v>
                </c:pt>
                <c:pt idx="51">
                  <c:v>1982</c:v>
                </c:pt>
                <c:pt idx="52">
                  <c:v>1983</c:v>
                </c:pt>
                <c:pt idx="53">
                  <c:v>1983</c:v>
                </c:pt>
                <c:pt idx="54">
                  <c:v>1983</c:v>
                </c:pt>
                <c:pt idx="55">
                  <c:v>1983</c:v>
                </c:pt>
                <c:pt idx="56">
                  <c:v>1984</c:v>
                </c:pt>
                <c:pt idx="57">
                  <c:v>1984</c:v>
                </c:pt>
                <c:pt idx="58">
                  <c:v>1984</c:v>
                </c:pt>
                <c:pt idx="59">
                  <c:v>1984</c:v>
                </c:pt>
                <c:pt idx="60">
                  <c:v>1985</c:v>
                </c:pt>
                <c:pt idx="61">
                  <c:v>1985</c:v>
                </c:pt>
                <c:pt idx="62">
                  <c:v>1985</c:v>
                </c:pt>
                <c:pt idx="63">
                  <c:v>1985</c:v>
                </c:pt>
                <c:pt idx="64">
                  <c:v>1986</c:v>
                </c:pt>
                <c:pt idx="65">
                  <c:v>1986</c:v>
                </c:pt>
                <c:pt idx="66">
                  <c:v>1986</c:v>
                </c:pt>
                <c:pt idx="67">
                  <c:v>1986</c:v>
                </c:pt>
                <c:pt idx="68">
                  <c:v>1987</c:v>
                </c:pt>
                <c:pt idx="69">
                  <c:v>1987</c:v>
                </c:pt>
                <c:pt idx="70">
                  <c:v>1987</c:v>
                </c:pt>
                <c:pt idx="71">
                  <c:v>1987</c:v>
                </c:pt>
                <c:pt idx="72">
                  <c:v>1988</c:v>
                </c:pt>
                <c:pt idx="73">
                  <c:v>1988</c:v>
                </c:pt>
                <c:pt idx="74">
                  <c:v>1988</c:v>
                </c:pt>
                <c:pt idx="75">
                  <c:v>1988</c:v>
                </c:pt>
                <c:pt idx="76">
                  <c:v>1989</c:v>
                </c:pt>
                <c:pt idx="77">
                  <c:v>1989</c:v>
                </c:pt>
                <c:pt idx="78">
                  <c:v>1989</c:v>
                </c:pt>
                <c:pt idx="79">
                  <c:v>1989</c:v>
                </c:pt>
                <c:pt idx="80">
                  <c:v>1990</c:v>
                </c:pt>
                <c:pt idx="81">
                  <c:v>1990</c:v>
                </c:pt>
                <c:pt idx="82">
                  <c:v>1990</c:v>
                </c:pt>
                <c:pt idx="83">
                  <c:v>1990</c:v>
                </c:pt>
                <c:pt idx="84">
                  <c:v>1991</c:v>
                </c:pt>
                <c:pt idx="85">
                  <c:v>1991</c:v>
                </c:pt>
                <c:pt idx="86">
                  <c:v>1991</c:v>
                </c:pt>
                <c:pt idx="87">
                  <c:v>1991</c:v>
                </c:pt>
                <c:pt idx="88">
                  <c:v>1992</c:v>
                </c:pt>
                <c:pt idx="89">
                  <c:v>1992</c:v>
                </c:pt>
                <c:pt idx="90">
                  <c:v>1992</c:v>
                </c:pt>
                <c:pt idx="91">
                  <c:v>1992</c:v>
                </c:pt>
                <c:pt idx="92">
                  <c:v>1993</c:v>
                </c:pt>
                <c:pt idx="93">
                  <c:v>1993</c:v>
                </c:pt>
                <c:pt idx="94">
                  <c:v>1993</c:v>
                </c:pt>
                <c:pt idx="95">
                  <c:v>1993</c:v>
                </c:pt>
                <c:pt idx="96">
                  <c:v>1994</c:v>
                </c:pt>
                <c:pt idx="97">
                  <c:v>1994</c:v>
                </c:pt>
                <c:pt idx="98">
                  <c:v>1994</c:v>
                </c:pt>
                <c:pt idx="99">
                  <c:v>1994</c:v>
                </c:pt>
                <c:pt idx="100">
                  <c:v>1995</c:v>
                </c:pt>
                <c:pt idx="101">
                  <c:v>1995</c:v>
                </c:pt>
                <c:pt idx="102">
                  <c:v>1995</c:v>
                </c:pt>
                <c:pt idx="103">
                  <c:v>1995</c:v>
                </c:pt>
                <c:pt idx="104">
                  <c:v>1996</c:v>
                </c:pt>
                <c:pt idx="105">
                  <c:v>1996</c:v>
                </c:pt>
                <c:pt idx="106">
                  <c:v>1996</c:v>
                </c:pt>
                <c:pt idx="107">
                  <c:v>1996</c:v>
                </c:pt>
                <c:pt idx="108">
                  <c:v>1997</c:v>
                </c:pt>
                <c:pt idx="109">
                  <c:v>1997</c:v>
                </c:pt>
                <c:pt idx="110">
                  <c:v>1997</c:v>
                </c:pt>
                <c:pt idx="111">
                  <c:v>1997</c:v>
                </c:pt>
                <c:pt idx="112">
                  <c:v>1998</c:v>
                </c:pt>
                <c:pt idx="113">
                  <c:v>1998</c:v>
                </c:pt>
                <c:pt idx="114">
                  <c:v>1998</c:v>
                </c:pt>
                <c:pt idx="115">
                  <c:v>1998</c:v>
                </c:pt>
                <c:pt idx="116">
                  <c:v>1999</c:v>
                </c:pt>
                <c:pt idx="117">
                  <c:v>1999</c:v>
                </c:pt>
                <c:pt idx="118">
                  <c:v>1999</c:v>
                </c:pt>
                <c:pt idx="119">
                  <c:v>1999</c:v>
                </c:pt>
                <c:pt idx="120">
                  <c:v>2000</c:v>
                </c:pt>
                <c:pt idx="121">
                  <c:v>2000</c:v>
                </c:pt>
                <c:pt idx="122">
                  <c:v>2000</c:v>
                </c:pt>
                <c:pt idx="123">
                  <c:v>2000</c:v>
                </c:pt>
                <c:pt idx="124">
                  <c:v>2001</c:v>
                </c:pt>
                <c:pt idx="125">
                  <c:v>2001</c:v>
                </c:pt>
                <c:pt idx="126">
                  <c:v>2001</c:v>
                </c:pt>
                <c:pt idx="127">
                  <c:v>2001</c:v>
                </c:pt>
                <c:pt idx="128">
                  <c:v>2002</c:v>
                </c:pt>
                <c:pt idx="129">
                  <c:v>2002</c:v>
                </c:pt>
                <c:pt idx="130">
                  <c:v>2002</c:v>
                </c:pt>
                <c:pt idx="131">
                  <c:v>2002</c:v>
                </c:pt>
                <c:pt idx="132">
                  <c:v>2003</c:v>
                </c:pt>
                <c:pt idx="133">
                  <c:v>2003</c:v>
                </c:pt>
                <c:pt idx="134">
                  <c:v>2003</c:v>
                </c:pt>
                <c:pt idx="135">
                  <c:v>2003</c:v>
                </c:pt>
                <c:pt idx="136">
                  <c:v>2004</c:v>
                </c:pt>
                <c:pt idx="137">
                  <c:v>2004</c:v>
                </c:pt>
                <c:pt idx="138">
                  <c:v>2004</c:v>
                </c:pt>
                <c:pt idx="139">
                  <c:v>2004</c:v>
                </c:pt>
                <c:pt idx="140">
                  <c:v>2005</c:v>
                </c:pt>
                <c:pt idx="141">
                  <c:v>2005</c:v>
                </c:pt>
                <c:pt idx="142">
                  <c:v>2005</c:v>
                </c:pt>
                <c:pt idx="143">
                  <c:v>2005</c:v>
                </c:pt>
                <c:pt idx="144">
                  <c:v>2006</c:v>
                </c:pt>
                <c:pt idx="145">
                  <c:v>2006</c:v>
                </c:pt>
                <c:pt idx="146">
                  <c:v>2006</c:v>
                </c:pt>
                <c:pt idx="147">
                  <c:v>2006</c:v>
                </c:pt>
                <c:pt idx="148">
                  <c:v>2007</c:v>
                </c:pt>
                <c:pt idx="149">
                  <c:v>2007</c:v>
                </c:pt>
                <c:pt idx="150">
                  <c:v>2007</c:v>
                </c:pt>
                <c:pt idx="151">
                  <c:v>2007</c:v>
                </c:pt>
                <c:pt idx="152">
                  <c:v>2008</c:v>
                </c:pt>
                <c:pt idx="153">
                  <c:v>2008</c:v>
                </c:pt>
                <c:pt idx="154">
                  <c:v>2008</c:v>
                </c:pt>
                <c:pt idx="155">
                  <c:v>2008</c:v>
                </c:pt>
                <c:pt idx="156">
                  <c:v>2009</c:v>
                </c:pt>
                <c:pt idx="157">
                  <c:v>2009</c:v>
                </c:pt>
                <c:pt idx="158">
                  <c:v>2009</c:v>
                </c:pt>
                <c:pt idx="159">
                  <c:v>2009</c:v>
                </c:pt>
                <c:pt idx="160">
                  <c:v>2010</c:v>
                </c:pt>
                <c:pt idx="161">
                  <c:v>2010</c:v>
                </c:pt>
                <c:pt idx="162">
                  <c:v>2010</c:v>
                </c:pt>
                <c:pt idx="163">
                  <c:v>2010</c:v>
                </c:pt>
                <c:pt idx="164">
                  <c:v>2011</c:v>
                </c:pt>
                <c:pt idx="165">
                  <c:v>2011</c:v>
                </c:pt>
                <c:pt idx="166">
                  <c:v>2011</c:v>
                </c:pt>
                <c:pt idx="167">
                  <c:v>2011</c:v>
                </c:pt>
                <c:pt idx="168">
                  <c:v>2012</c:v>
                </c:pt>
                <c:pt idx="169">
                  <c:v>2012</c:v>
                </c:pt>
                <c:pt idx="170">
                  <c:v>2012</c:v>
                </c:pt>
                <c:pt idx="171">
                  <c:v>2012</c:v>
                </c:pt>
                <c:pt idx="172">
                  <c:v>2013</c:v>
                </c:pt>
                <c:pt idx="173">
                  <c:v>2013</c:v>
                </c:pt>
                <c:pt idx="174">
                  <c:v>2013</c:v>
                </c:pt>
                <c:pt idx="175">
                  <c:v>2013</c:v>
                </c:pt>
                <c:pt idx="176">
                  <c:v>2014</c:v>
                </c:pt>
                <c:pt idx="177">
                  <c:v>2014</c:v>
                </c:pt>
                <c:pt idx="178">
                  <c:v>2014</c:v>
                </c:pt>
                <c:pt idx="179">
                  <c:v>2014</c:v>
                </c:pt>
                <c:pt idx="180">
                  <c:v>2015</c:v>
                </c:pt>
                <c:pt idx="181">
                  <c:v>2015</c:v>
                </c:pt>
                <c:pt idx="182">
                  <c:v>2015</c:v>
                </c:pt>
                <c:pt idx="183">
                  <c:v>2015</c:v>
                </c:pt>
                <c:pt idx="184">
                  <c:v>2016</c:v>
                </c:pt>
                <c:pt idx="185">
                  <c:v>2016</c:v>
                </c:pt>
                <c:pt idx="186">
                  <c:v>2016</c:v>
                </c:pt>
                <c:pt idx="187">
                  <c:v>2016</c:v>
                </c:pt>
                <c:pt idx="188">
                  <c:v>2017</c:v>
                </c:pt>
                <c:pt idx="189">
                  <c:v>2017</c:v>
                </c:pt>
                <c:pt idx="190">
                  <c:v>2017</c:v>
                </c:pt>
                <c:pt idx="191">
                  <c:v>2017</c:v>
                </c:pt>
                <c:pt idx="192">
                  <c:v>2018</c:v>
                </c:pt>
                <c:pt idx="193">
                  <c:v>2018</c:v>
                </c:pt>
                <c:pt idx="194">
                  <c:v>2018</c:v>
                </c:pt>
                <c:pt idx="195">
                  <c:v>2018</c:v>
                </c:pt>
                <c:pt idx="196">
                  <c:v>2019</c:v>
                </c:pt>
                <c:pt idx="197">
                  <c:v>2019</c:v>
                </c:pt>
                <c:pt idx="198">
                  <c:v>2019</c:v>
                </c:pt>
                <c:pt idx="199">
                  <c:v>2019</c:v>
                </c:pt>
                <c:pt idx="200">
                  <c:v>2020</c:v>
                </c:pt>
                <c:pt idx="201">
                  <c:v>2020</c:v>
                </c:pt>
                <c:pt idx="202">
                  <c:v>2020</c:v>
                </c:pt>
                <c:pt idx="203">
                  <c:v>2020</c:v>
                </c:pt>
                <c:pt idx="204">
                  <c:v>2021</c:v>
                </c:pt>
                <c:pt idx="205">
                  <c:v>2021</c:v>
                </c:pt>
                <c:pt idx="206">
                  <c:v>2021</c:v>
                </c:pt>
                <c:pt idx="207">
                  <c:v>2021</c:v>
                </c:pt>
                <c:pt idx="208">
                  <c:v>2022</c:v>
                </c:pt>
                <c:pt idx="209">
                  <c:v>2022</c:v>
                </c:pt>
                <c:pt idx="210">
                  <c:v>2022</c:v>
                </c:pt>
                <c:pt idx="211">
                  <c:v>2022</c:v>
                </c:pt>
                <c:pt idx="212">
                  <c:v>2023</c:v>
                </c:pt>
                <c:pt idx="213">
                  <c:v>2023</c:v>
                </c:pt>
              </c:numCache>
            </c:numRef>
          </c:cat>
          <c:val>
            <c:numRef>
              <c:f>Data!$E$13:$E$226</c:f>
              <c:numCache>
                <c:formatCode>0.0%</c:formatCode>
                <c:ptCount val="214"/>
                <c:pt idx="0">
                  <c:v>0.44229999999999997</c:v>
                </c:pt>
                <c:pt idx="1">
                  <c:v>0.45880000000000004</c:v>
                </c:pt>
                <c:pt idx="2">
                  <c:v>0.29089999999999999</c:v>
                </c:pt>
                <c:pt idx="3">
                  <c:v>0.2364</c:v>
                </c:pt>
                <c:pt idx="4">
                  <c:v>0.13070000000000001</c:v>
                </c:pt>
                <c:pt idx="5">
                  <c:v>6.8000000000000005E-2</c:v>
                </c:pt>
                <c:pt idx="6">
                  <c:v>0.18</c:v>
                </c:pt>
                <c:pt idx="7">
                  <c:v>8.0299999999999996E-2</c:v>
                </c:pt>
                <c:pt idx="8">
                  <c:v>5.0300000000000004E-2</c:v>
                </c:pt>
                <c:pt idx="9">
                  <c:v>4.6699999999999998E-2</c:v>
                </c:pt>
                <c:pt idx="10">
                  <c:v>3.0699999999999998E-2</c:v>
                </c:pt>
                <c:pt idx="11">
                  <c:v>3.5299999999999998E-2</c:v>
                </c:pt>
                <c:pt idx="12">
                  <c:v>2.1600000000000001E-2</c:v>
                </c:pt>
                <c:pt idx="13">
                  <c:v>3.49E-2</c:v>
                </c:pt>
                <c:pt idx="14">
                  <c:v>6.5199999999999994E-2</c:v>
                </c:pt>
                <c:pt idx="15">
                  <c:v>0.1222</c:v>
                </c:pt>
                <c:pt idx="16">
                  <c:v>0.47350000000000003</c:v>
                </c:pt>
                <c:pt idx="17">
                  <c:v>0.52510000000000001</c:v>
                </c:pt>
                <c:pt idx="18">
                  <c:v>0.3024</c:v>
                </c:pt>
                <c:pt idx="19">
                  <c:v>0.34810000000000002</c:v>
                </c:pt>
                <c:pt idx="20">
                  <c:v>0.74060000000000004</c:v>
                </c:pt>
                <c:pt idx="21">
                  <c:v>0.60499999999999998</c:v>
                </c:pt>
                <c:pt idx="22">
                  <c:v>0.312</c:v>
                </c:pt>
                <c:pt idx="23">
                  <c:v>0.1082</c:v>
                </c:pt>
                <c:pt idx="24">
                  <c:v>0.12509999999999999</c:v>
                </c:pt>
                <c:pt idx="25">
                  <c:v>6.88E-2</c:v>
                </c:pt>
                <c:pt idx="26">
                  <c:v>3.2899999999999999E-2</c:v>
                </c:pt>
                <c:pt idx="27">
                  <c:v>6.25E-2</c:v>
                </c:pt>
                <c:pt idx="28">
                  <c:v>6.9699999999999998E-2</c:v>
                </c:pt>
                <c:pt idx="29">
                  <c:v>5.4000000000000006E-2</c:v>
                </c:pt>
                <c:pt idx="30">
                  <c:v>3.95E-2</c:v>
                </c:pt>
                <c:pt idx="31">
                  <c:v>8.0299999999999996E-2</c:v>
                </c:pt>
                <c:pt idx="32">
                  <c:v>9.64E-2</c:v>
                </c:pt>
                <c:pt idx="33">
                  <c:v>6.6500000000000004E-2</c:v>
                </c:pt>
                <c:pt idx="34">
                  <c:v>8.6899999999999991E-2</c:v>
                </c:pt>
                <c:pt idx="35">
                  <c:v>0.1096</c:v>
                </c:pt>
                <c:pt idx="36">
                  <c:v>0.21379999999999999</c:v>
                </c:pt>
                <c:pt idx="37">
                  <c:v>0.2379</c:v>
                </c:pt>
                <c:pt idx="38">
                  <c:v>0.3957</c:v>
                </c:pt>
                <c:pt idx="39">
                  <c:v>0.6724</c:v>
                </c:pt>
                <c:pt idx="40">
                  <c:v>0.70129999999999992</c:v>
                </c:pt>
                <c:pt idx="41">
                  <c:v>0.50560000000000005</c:v>
                </c:pt>
                <c:pt idx="42">
                  <c:v>0.69680000000000009</c:v>
                </c:pt>
                <c:pt idx="43">
                  <c:v>0.52170000000000005</c:v>
                </c:pt>
                <c:pt idx="44">
                  <c:v>0.37759999999999999</c:v>
                </c:pt>
                <c:pt idx="45">
                  <c:v>0.33399999999999996</c:v>
                </c:pt>
                <c:pt idx="46">
                  <c:v>0.20230000000000001</c:v>
                </c:pt>
                <c:pt idx="47">
                  <c:v>0.3518</c:v>
                </c:pt>
                <c:pt idx="48">
                  <c:v>0.58109999999999995</c:v>
                </c:pt>
                <c:pt idx="49">
                  <c:v>0.44850000000000001</c:v>
                </c:pt>
                <c:pt idx="50">
                  <c:v>0.29749999999999999</c:v>
                </c:pt>
                <c:pt idx="51">
                  <c:v>0.30149999999999999</c:v>
                </c:pt>
                <c:pt idx="52">
                  <c:v>0.38380000000000003</c:v>
                </c:pt>
                <c:pt idx="53">
                  <c:v>0.1381</c:v>
                </c:pt>
                <c:pt idx="54">
                  <c:v>6.59E-2</c:v>
                </c:pt>
                <c:pt idx="55">
                  <c:v>0.10099999999999999</c:v>
                </c:pt>
                <c:pt idx="56">
                  <c:v>0.1036</c:v>
                </c:pt>
                <c:pt idx="57">
                  <c:v>0.10039999999999999</c:v>
                </c:pt>
                <c:pt idx="58">
                  <c:v>0.11630000000000001</c:v>
                </c:pt>
                <c:pt idx="59">
                  <c:v>0.13819999999999999</c:v>
                </c:pt>
                <c:pt idx="60">
                  <c:v>0.22440000000000002</c:v>
                </c:pt>
                <c:pt idx="61">
                  <c:v>9.9000000000000005E-2</c:v>
                </c:pt>
                <c:pt idx="62">
                  <c:v>0.12590000000000001</c:v>
                </c:pt>
                <c:pt idx="63">
                  <c:v>0.15190000000000001</c:v>
                </c:pt>
                <c:pt idx="64">
                  <c:v>0.1308</c:v>
                </c:pt>
                <c:pt idx="65">
                  <c:v>0.10460000000000001</c:v>
                </c:pt>
                <c:pt idx="66">
                  <c:v>9.8100000000000007E-2</c:v>
                </c:pt>
                <c:pt idx="67">
                  <c:v>0.18049999999999999</c:v>
                </c:pt>
                <c:pt idx="68">
                  <c:v>0.21390000000000001</c:v>
                </c:pt>
                <c:pt idx="69">
                  <c:v>0.1033</c:v>
                </c:pt>
                <c:pt idx="70">
                  <c:v>0.12359999999999999</c:v>
                </c:pt>
                <c:pt idx="71">
                  <c:v>8.4000000000000005E-2</c:v>
                </c:pt>
                <c:pt idx="72">
                  <c:v>0.29609999999999997</c:v>
                </c:pt>
                <c:pt idx="73">
                  <c:v>0.32350000000000001</c:v>
                </c:pt>
                <c:pt idx="74">
                  <c:v>0.14499999999999999</c:v>
                </c:pt>
                <c:pt idx="75">
                  <c:v>9.06E-2</c:v>
                </c:pt>
                <c:pt idx="76">
                  <c:v>0.1008</c:v>
                </c:pt>
                <c:pt idx="77">
                  <c:v>0.14499999999999999</c:v>
                </c:pt>
                <c:pt idx="78">
                  <c:v>0.1794</c:v>
                </c:pt>
                <c:pt idx="79">
                  <c:v>0.1671</c:v>
                </c:pt>
                <c:pt idx="80">
                  <c:v>0.30530000000000002</c:v>
                </c:pt>
                <c:pt idx="81">
                  <c:v>0.22500000000000001</c:v>
                </c:pt>
                <c:pt idx="82">
                  <c:v>0.17859999999999998</c:v>
                </c:pt>
                <c:pt idx="83">
                  <c:v>0.41539999999999999</c:v>
                </c:pt>
                <c:pt idx="84">
                  <c:v>0.7</c:v>
                </c:pt>
                <c:pt idx="85">
                  <c:v>0.60589999999999999</c:v>
                </c:pt>
                <c:pt idx="86">
                  <c:v>0.3125</c:v>
                </c:pt>
                <c:pt idx="87">
                  <c:v>0.2036</c:v>
                </c:pt>
                <c:pt idx="88">
                  <c:v>0.26860000000000001</c:v>
                </c:pt>
                <c:pt idx="89">
                  <c:v>0.25129999999999997</c:v>
                </c:pt>
                <c:pt idx="90">
                  <c:v>0.11560000000000001</c:v>
                </c:pt>
                <c:pt idx="91">
                  <c:v>0.16879999999999998</c:v>
                </c:pt>
                <c:pt idx="92">
                  <c:v>0.1173</c:v>
                </c:pt>
                <c:pt idx="93">
                  <c:v>6.1500000000000006E-2</c:v>
                </c:pt>
                <c:pt idx="94">
                  <c:v>7.8200000000000006E-2</c:v>
                </c:pt>
                <c:pt idx="95">
                  <c:v>9.820000000000001E-2</c:v>
                </c:pt>
                <c:pt idx="96">
                  <c:v>7.6100000000000001E-2</c:v>
                </c:pt>
                <c:pt idx="97">
                  <c:v>4.0399999999999998E-2</c:v>
                </c:pt>
                <c:pt idx="98">
                  <c:v>6.480000000000001E-2</c:v>
                </c:pt>
                <c:pt idx="99">
                  <c:v>8.2500000000000004E-2</c:v>
                </c:pt>
                <c:pt idx="100">
                  <c:v>8.48E-2</c:v>
                </c:pt>
                <c:pt idx="101">
                  <c:v>7.0599999999999996E-2</c:v>
                </c:pt>
                <c:pt idx="102">
                  <c:v>0.12820000000000001</c:v>
                </c:pt>
                <c:pt idx="103">
                  <c:v>0.1217</c:v>
                </c:pt>
                <c:pt idx="104">
                  <c:v>0.1268</c:v>
                </c:pt>
                <c:pt idx="105">
                  <c:v>0.19030000000000002</c:v>
                </c:pt>
                <c:pt idx="106">
                  <c:v>9.8699999999999996E-2</c:v>
                </c:pt>
                <c:pt idx="107">
                  <c:v>0.10460000000000001</c:v>
                </c:pt>
                <c:pt idx="108">
                  <c:v>0.1119</c:v>
                </c:pt>
                <c:pt idx="109">
                  <c:v>0.11349999999999999</c:v>
                </c:pt>
                <c:pt idx="110">
                  <c:v>0.10529999999999999</c:v>
                </c:pt>
                <c:pt idx="111">
                  <c:v>7.5600000000000001E-2</c:v>
                </c:pt>
                <c:pt idx="112">
                  <c:v>9.9399999999999988E-2</c:v>
                </c:pt>
                <c:pt idx="113">
                  <c:v>8.3299999999999999E-2</c:v>
                </c:pt>
                <c:pt idx="114">
                  <c:v>7.5600000000000001E-2</c:v>
                </c:pt>
                <c:pt idx="115">
                  <c:v>0.13269999999999998</c:v>
                </c:pt>
                <c:pt idx="116">
                  <c:v>0.15609999999999999</c:v>
                </c:pt>
                <c:pt idx="117">
                  <c:v>8.1699999999999995E-2</c:v>
                </c:pt>
                <c:pt idx="118">
                  <c:v>5.7000000000000002E-2</c:v>
                </c:pt>
                <c:pt idx="119">
                  <c:v>6.88E-2</c:v>
                </c:pt>
                <c:pt idx="120">
                  <c:v>0.1789</c:v>
                </c:pt>
                <c:pt idx="121">
                  <c:v>6.6400000000000001E-2</c:v>
                </c:pt>
                <c:pt idx="122">
                  <c:v>4.6500000000000007E-2</c:v>
                </c:pt>
                <c:pt idx="123">
                  <c:v>6.5299999999999997E-2</c:v>
                </c:pt>
                <c:pt idx="124">
                  <c:v>0.1091</c:v>
                </c:pt>
                <c:pt idx="125">
                  <c:v>0.3165</c:v>
                </c:pt>
                <c:pt idx="126">
                  <c:v>0.28820000000000001</c:v>
                </c:pt>
                <c:pt idx="127">
                  <c:v>0.26030000000000003</c:v>
                </c:pt>
                <c:pt idx="128">
                  <c:v>0.48799999999999999</c:v>
                </c:pt>
                <c:pt idx="129">
                  <c:v>0.29449999999999998</c:v>
                </c:pt>
                <c:pt idx="130">
                  <c:v>0.14380000000000001</c:v>
                </c:pt>
                <c:pt idx="131">
                  <c:v>0.18609999999999999</c:v>
                </c:pt>
                <c:pt idx="132">
                  <c:v>0.2414</c:v>
                </c:pt>
                <c:pt idx="133">
                  <c:v>0.214</c:v>
                </c:pt>
                <c:pt idx="134">
                  <c:v>0.14099999999999999</c:v>
                </c:pt>
                <c:pt idx="135">
                  <c:v>6.88E-2</c:v>
                </c:pt>
                <c:pt idx="136">
                  <c:v>6.3500000000000001E-2</c:v>
                </c:pt>
                <c:pt idx="137">
                  <c:v>4.6799999999999994E-2</c:v>
                </c:pt>
                <c:pt idx="138">
                  <c:v>4.3400000000000001E-2</c:v>
                </c:pt>
                <c:pt idx="139">
                  <c:v>6.3899999999999998E-2</c:v>
                </c:pt>
                <c:pt idx="140">
                  <c:v>9.6099999999999991E-2</c:v>
                </c:pt>
                <c:pt idx="141">
                  <c:v>8.0600000000000005E-2</c:v>
                </c:pt>
                <c:pt idx="142">
                  <c:v>6.7699999999999996E-2</c:v>
                </c:pt>
                <c:pt idx="143">
                  <c:v>5.4100000000000002E-2</c:v>
                </c:pt>
                <c:pt idx="144">
                  <c:v>7.5700000000000003E-2</c:v>
                </c:pt>
                <c:pt idx="145">
                  <c:v>6.9900000000000004E-2</c:v>
                </c:pt>
                <c:pt idx="146">
                  <c:v>6.9599999999999995E-2</c:v>
                </c:pt>
                <c:pt idx="147">
                  <c:v>9.6600000000000005E-2</c:v>
                </c:pt>
                <c:pt idx="148">
                  <c:v>0.14980000000000002</c:v>
                </c:pt>
                <c:pt idx="149">
                  <c:v>0.13140000000000002</c:v>
                </c:pt>
                <c:pt idx="150">
                  <c:v>0.1400020833333292</c:v>
                </c:pt>
                <c:pt idx="151">
                  <c:v>0.16954545454545453</c:v>
                </c:pt>
                <c:pt idx="152">
                  <c:v>0.22511111111111112</c:v>
                </c:pt>
                <c:pt idx="153">
                  <c:v>0.42911111111111111</c:v>
                </c:pt>
                <c:pt idx="154">
                  <c:v>0.28666666666666668</c:v>
                </c:pt>
                <c:pt idx="155">
                  <c:v>0.4656818181818182</c:v>
                </c:pt>
                <c:pt idx="156">
                  <c:v>0.7477551020408163</c:v>
                </c:pt>
                <c:pt idx="157">
                  <c:v>0.7397560975609756</c:v>
                </c:pt>
                <c:pt idx="158">
                  <c:v>0.46468085106382978</c:v>
                </c:pt>
                <c:pt idx="159">
                  <c:v>0.23727272727272727</c:v>
                </c:pt>
                <c:pt idx="160">
                  <c:v>0.15875</c:v>
                </c:pt>
                <c:pt idx="161">
                  <c:v>0.11615384615384615</c:v>
                </c:pt>
                <c:pt idx="162">
                  <c:v>9.8082051280981464E-2</c:v>
                </c:pt>
                <c:pt idx="163">
                  <c:v>0.16814193548214049</c:v>
                </c:pt>
                <c:pt idx="164">
                  <c:v>0.12883809523213477</c:v>
                </c:pt>
                <c:pt idx="165">
                  <c:v>7.0789999999105929E-2</c:v>
                </c:pt>
                <c:pt idx="166">
                  <c:v>8.4741463410418216E-2</c:v>
                </c:pt>
                <c:pt idx="167">
                  <c:v>0.20920000000000002</c:v>
                </c:pt>
                <c:pt idx="168">
                  <c:v>0.16572727272727275</c:v>
                </c:pt>
                <c:pt idx="169">
                  <c:v>0.1341268292682927</c:v>
                </c:pt>
                <c:pt idx="170">
                  <c:v>0.12158857142857142</c:v>
                </c:pt>
                <c:pt idx="171">
                  <c:v>0.16986363636363636</c:v>
                </c:pt>
                <c:pt idx="172">
                  <c:v>0.23036666666666669</c:v>
                </c:pt>
                <c:pt idx="173">
                  <c:v>0.17994146341463413</c:v>
                </c:pt>
                <c:pt idx="174">
                  <c:v>0.14319473684210526</c:v>
                </c:pt>
                <c:pt idx="175">
                  <c:v>0.11206413342918918</c:v>
                </c:pt>
                <c:pt idx="176">
                  <c:v>0.11116250000000001</c:v>
                </c:pt>
                <c:pt idx="177">
                  <c:v>9.296097560975608E-2</c:v>
                </c:pt>
                <c:pt idx="178">
                  <c:v>0.10063865263611113</c:v>
                </c:pt>
                <c:pt idx="179">
                  <c:v>9.7415000000000002E-2</c:v>
                </c:pt>
                <c:pt idx="180">
                  <c:v>0.10322162162162163</c:v>
                </c:pt>
                <c:pt idx="181">
                  <c:v>9.3015000000000014E-2</c:v>
                </c:pt>
                <c:pt idx="182">
                  <c:v>0.110274</c:v>
                </c:pt>
                <c:pt idx="183">
                  <c:v>0.10037000000000001</c:v>
                </c:pt>
                <c:pt idx="184">
                  <c:v>0.13</c:v>
                </c:pt>
                <c:pt idx="185">
                  <c:v>0.146868</c:v>
                </c:pt>
                <c:pt idx="186">
                  <c:v>0.14627599999999999</c:v>
                </c:pt>
                <c:pt idx="187">
                  <c:v>0.15642400000000001</c:v>
                </c:pt>
                <c:pt idx="188">
                  <c:v>0.13953599999999999</c:v>
                </c:pt>
                <c:pt idx="189">
                  <c:v>0.112057</c:v>
                </c:pt>
                <c:pt idx="190">
                  <c:v>0.10920299999999999</c:v>
                </c:pt>
                <c:pt idx="191">
                  <c:v>0.10460000000000001</c:v>
                </c:pt>
                <c:pt idx="192">
                  <c:v>0.104431</c:v>
                </c:pt>
                <c:pt idx="193">
                  <c:v>9.0820000000000012E-2</c:v>
                </c:pt>
                <c:pt idx="194">
                  <c:v>8.5913000000000003E-2</c:v>
                </c:pt>
                <c:pt idx="195">
                  <c:v>0.10531</c:v>
                </c:pt>
                <c:pt idx="196">
                  <c:v>0.10603899999999999</c:v>
                </c:pt>
                <c:pt idx="197">
                  <c:v>0.11244700000000001</c:v>
                </c:pt>
                <c:pt idx="198">
                  <c:v>0.131352</c:v>
                </c:pt>
                <c:pt idx="199">
                  <c:v>0.14248</c:v>
                </c:pt>
                <c:pt idx="200">
                  <c:v>0.18139399999999997</c:v>
                </c:pt>
                <c:pt idx="201">
                  <c:v>0.148786</c:v>
                </c:pt>
                <c:pt idx="202">
                  <c:v>0.43771399999999999</c:v>
                </c:pt>
                <c:pt idx="203">
                  <c:v>0.20360700000000001</c:v>
                </c:pt>
                <c:pt idx="204">
                  <c:v>0.203571</c:v>
                </c:pt>
                <c:pt idx="205">
                  <c:v>0.127419</c:v>
                </c:pt>
                <c:pt idx="206">
                  <c:v>7.3099999999999998E-2</c:v>
                </c:pt>
                <c:pt idx="207">
                  <c:v>9.5000000000000001E-2</c:v>
                </c:pt>
                <c:pt idx="208">
                  <c:v>0.1333</c:v>
                </c:pt>
                <c:pt idx="209">
                  <c:v>0.19600000000000001</c:v>
                </c:pt>
                <c:pt idx="210">
                  <c:v>0.19699999999999998</c:v>
                </c:pt>
                <c:pt idx="211">
                  <c:v>0.222</c:v>
                </c:pt>
                <c:pt idx="212">
                  <c:v>0.28199999999999997</c:v>
                </c:pt>
                <c:pt idx="213">
                  <c:v>0.255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AA-409A-B12D-ED1FFA89B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2180096"/>
        <c:axId val="512180488"/>
      </c:lineChart>
      <c:catAx>
        <c:axId val="512180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9525">
            <a:solidFill>
              <a:schemeClr val="tx1"/>
            </a:solidFill>
          </a:ln>
        </c:spPr>
        <c:txPr>
          <a:bodyPr/>
          <a:lstStyle/>
          <a:p>
            <a:pPr>
              <a:defRPr sz="1600" b="1"/>
            </a:pPr>
            <a:endParaRPr lang="en-US"/>
          </a:p>
        </c:txPr>
        <c:crossAx val="512180488"/>
        <c:crosses val="autoZero"/>
        <c:auto val="1"/>
        <c:lblAlgn val="ctr"/>
        <c:lblOffset val="100"/>
        <c:tickLblSkip val="20"/>
        <c:tickMarkSkip val="20"/>
        <c:noMultiLvlLbl val="1"/>
      </c:catAx>
      <c:valAx>
        <c:axId val="512180488"/>
        <c:scaling>
          <c:orientation val="minMax"/>
          <c:max val="0.8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512180096"/>
        <c:crosses val="autoZero"/>
        <c:crossBetween val="between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King</a:t>
            </a:r>
            <a:r>
              <a:rPr lang="en-US" sz="2000" baseline="0" dirty="0"/>
              <a:t> County Economic Indicators</a:t>
            </a:r>
          </a:p>
          <a:p>
            <a:pPr>
              <a:defRPr/>
            </a:pPr>
            <a:r>
              <a:rPr lang="en-US" sz="1200" baseline="0" dirty="0"/>
              <a:t>2019-2021 Actuals &amp; 2022 Actuals YTD &amp; 20 Year Average</a:t>
            </a:r>
          </a:p>
          <a:p>
            <a:pPr>
              <a:defRPr/>
            </a:pPr>
            <a:r>
              <a:rPr lang="en-US" sz="1200" baseline="0" dirty="0"/>
              <a:t>Source: PSEF, Case-Shiller, WA DOR, BLS</a:t>
            </a:r>
            <a:endParaRPr lang="en-US" sz="1200" dirty="0"/>
          </a:p>
        </c:rich>
      </c:tx>
      <c:layout>
        <c:manualLayout>
          <c:xMode val="edge"/>
          <c:yMode val="edge"/>
          <c:x val="0.21001738845144358"/>
          <c:y val="1.356202717307395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6619860017497826E-2"/>
          <c:y val="0.16233962482630845"/>
          <c:w val="0.91735017497812776"/>
          <c:h val="0.6912775976532346"/>
        </c:manualLayout>
      </c:layout>
      <c:barChart>
        <c:barDir val="col"/>
        <c:grouping val="clustered"/>
        <c:varyColors val="0"/>
        <c:ser>
          <c:idx val="4"/>
          <c:order val="0"/>
          <c:tx>
            <c:v>2019 Actual</c:v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A8-4E11-8D30-700DBB2C7CF9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A8-4E11-8D30-700DBB2C7CF9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CA8-4E11-8D30-700DBB2C7CF9}"/>
                </c:ext>
              </c:extLst>
            </c:dLbl>
            <c:dLbl>
              <c:idx val="3"/>
              <c:layout>
                <c:manualLayout>
                  <c:x val="-2.5000000000000102E-2"/>
                  <c:y val="-4.9019607843137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A8-4E11-8D30-700DBB2C7CF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Sheet2!$A$6:$A$9</c:f>
              <c:strCache>
                <c:ptCount val="4"/>
                <c:pt idx="0">
                  <c:v>Employment Growth</c:v>
                </c:pt>
                <c:pt idx="1">
                  <c:v>House Prices</c:v>
                </c:pt>
                <c:pt idx="2">
                  <c:v>Taxable Sales </c:v>
                </c:pt>
                <c:pt idx="3">
                  <c:v>Inflation</c:v>
                </c:pt>
              </c:strCache>
            </c:strRef>
          </c:cat>
          <c:val>
            <c:numRef>
              <c:f>Sheet2!$F$6:$F$9</c:f>
              <c:numCache>
                <c:formatCode>0.0%</c:formatCode>
                <c:ptCount val="4"/>
                <c:pt idx="0" formatCode="#,##0.00">
                  <c:v>2.4519663607495579E-2</c:v>
                </c:pt>
                <c:pt idx="1">
                  <c:v>1.4286646767056821E-2</c:v>
                </c:pt>
                <c:pt idx="2">
                  <c:v>5.1694726337398578E-2</c:v>
                </c:pt>
                <c:pt idx="3">
                  <c:v>2.1386656699682316E-2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A8-4E11-8D30-700DBB2C7CF9}"/>
            </c:ext>
          </c:extLst>
        </c:ser>
        <c:ser>
          <c:idx val="3"/>
          <c:order val="1"/>
          <c:tx>
            <c:strRef>
              <c:f>Sheet2!$E$4</c:f>
              <c:strCache>
                <c:ptCount val="1"/>
                <c:pt idx="0">
                  <c:v>2020 Actual</c:v>
                </c:pt>
              </c:strCache>
            </c:strRef>
          </c:tx>
          <c:spPr>
            <a:solidFill>
              <a:srgbClr val="9BBB59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3"/>
              <c:layout>
                <c:manualLayout>
                  <c:x val="-1.6666666666666767E-2"/>
                  <c:y val="-4.9019607843137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74-4D63-AB18-0FC936AD116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Sheet2!$A$6:$A$9</c:f>
              <c:strCache>
                <c:ptCount val="4"/>
                <c:pt idx="0">
                  <c:v>Employment Growth</c:v>
                </c:pt>
                <c:pt idx="1">
                  <c:v>House Prices</c:v>
                </c:pt>
                <c:pt idx="2">
                  <c:v>Taxable Sales </c:v>
                </c:pt>
                <c:pt idx="3">
                  <c:v>Inflation</c:v>
                </c:pt>
              </c:strCache>
            </c:strRef>
          </c:cat>
          <c:val>
            <c:numRef>
              <c:f>Sheet2!$E$6:$E$9</c:f>
              <c:numCache>
                <c:formatCode>0.0%</c:formatCode>
                <c:ptCount val="4"/>
                <c:pt idx="0">
                  <c:v>-5.7799999999999997E-2</c:v>
                </c:pt>
                <c:pt idx="1">
                  <c:v>8.5999999999999993E-2</c:v>
                </c:pt>
                <c:pt idx="2">
                  <c:v>-7.4999999999999997E-2</c:v>
                </c:pt>
                <c:pt idx="3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60-4555-90EF-252E1D5012CB}"/>
            </c:ext>
          </c:extLst>
        </c:ser>
        <c:ser>
          <c:idx val="0"/>
          <c:order val="2"/>
          <c:tx>
            <c:strRef>
              <c:f>Sheet2!$B$4</c:f>
              <c:strCache>
                <c:ptCount val="1"/>
                <c:pt idx="0">
                  <c:v>2021 Actual</c:v>
                </c:pt>
              </c:strCache>
            </c:strRef>
          </c:tx>
          <c:spPr>
            <a:solidFill>
              <a:srgbClr val="4F81BD">
                <a:alpha val="75000"/>
              </a:srgbClr>
            </a:solidFill>
            <a:ln w="12700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1.3888888888888888E-2"/>
                  <c:y val="-1.2254901960784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A8-4D95-9F67-122D90AA8DEA}"/>
                </c:ext>
              </c:extLst>
            </c:dLbl>
            <c:dLbl>
              <c:idx val="1"/>
              <c:layout>
                <c:manualLayout>
                  <c:x val="-1.9444444444444445E-2"/>
                  <c:y val="-2.4509803921568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74-4D63-AB18-0FC936AD116F}"/>
                </c:ext>
              </c:extLst>
            </c:dLbl>
            <c:dLbl>
              <c:idx val="3"/>
              <c:layout>
                <c:manualLayout>
                  <c:x val="-8.3333333333333332E-3"/>
                  <c:y val="-1.2254901960784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CB-4EF2-A649-300EC048E627}"/>
                </c:ext>
              </c:extLst>
            </c:dLbl>
            <c:numFmt formatCode="0.0%" sourceLinked="0"/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Sheet2!$A$6:$A$9</c:f>
              <c:strCache>
                <c:ptCount val="4"/>
                <c:pt idx="0">
                  <c:v>Employment Growth</c:v>
                </c:pt>
                <c:pt idx="1">
                  <c:v>House Prices</c:v>
                </c:pt>
                <c:pt idx="2">
                  <c:v>Taxable Sales </c:v>
                </c:pt>
                <c:pt idx="3">
                  <c:v>Inflation</c:v>
                </c:pt>
              </c:strCache>
            </c:strRef>
          </c:cat>
          <c:val>
            <c:numRef>
              <c:f>Sheet2!$B$6:$B$9</c:f>
              <c:numCache>
                <c:formatCode>0.00%</c:formatCode>
                <c:ptCount val="4"/>
                <c:pt idx="0">
                  <c:v>1.78E-2</c:v>
                </c:pt>
                <c:pt idx="1">
                  <c:v>0.2185</c:v>
                </c:pt>
                <c:pt idx="2">
                  <c:v>0.16300000000000001</c:v>
                </c:pt>
                <c:pt idx="3">
                  <c:v>5.1999999999999998E-2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CB-4EF2-A649-300EC048E627}"/>
            </c:ext>
          </c:extLst>
        </c:ser>
        <c:ser>
          <c:idx val="2"/>
          <c:order val="3"/>
          <c:tx>
            <c:strRef>
              <c:f>Sheet2!$D$4</c:f>
              <c:strCache>
                <c:ptCount val="1"/>
                <c:pt idx="0">
                  <c:v>2022 YTD</c:v>
                </c:pt>
              </c:strCache>
            </c:strRef>
          </c:tx>
          <c:spPr>
            <a:solidFill>
              <a:srgbClr val="8064A2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1"/>
              <c:layout>
                <c:manualLayout>
                  <c:x val="5.5555555555555558E-3"/>
                  <c:y val="7.3529411764705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CB-4EF2-A649-300EC048E627}"/>
                </c:ext>
              </c:extLst>
            </c:dLbl>
            <c:dLbl>
              <c:idx val="2"/>
              <c:layout>
                <c:manualLayout>
                  <c:x val="1.5277777777777677E-2"/>
                  <c:y val="-4.9019607843137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A8-4D95-9F67-122D90AA8DEA}"/>
                </c:ext>
              </c:extLst>
            </c:dLbl>
            <c:numFmt formatCode="0.0%" sourceLinked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Sheet2!$A$6:$A$9</c:f>
              <c:strCache>
                <c:ptCount val="4"/>
                <c:pt idx="0">
                  <c:v>Employment Growth</c:v>
                </c:pt>
                <c:pt idx="1">
                  <c:v>House Prices</c:v>
                </c:pt>
                <c:pt idx="2">
                  <c:v>Taxable Sales </c:v>
                </c:pt>
                <c:pt idx="3">
                  <c:v>Inflation</c:v>
                </c:pt>
              </c:strCache>
            </c:strRef>
          </c:cat>
          <c:val>
            <c:numRef>
              <c:f>Sheet2!$D$6:$D$9</c:f>
              <c:numCache>
                <c:formatCode>0.00%</c:formatCode>
                <c:ptCount val="4"/>
                <c:pt idx="0">
                  <c:v>0.06</c:v>
                </c:pt>
                <c:pt idx="1">
                  <c:v>0.26300000000000001</c:v>
                </c:pt>
                <c:pt idx="2">
                  <c:v>0.11799999999999999</c:v>
                </c:pt>
                <c:pt idx="3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CB-4EF2-A649-300EC048E627}"/>
            </c:ext>
          </c:extLst>
        </c:ser>
        <c:ser>
          <c:idx val="1"/>
          <c:order val="4"/>
          <c:tx>
            <c:strRef>
              <c:f>Sheet2!$C$4</c:f>
              <c:strCache>
                <c:ptCount val="1"/>
                <c:pt idx="0">
                  <c:v>20 year average</c:v>
                </c:pt>
              </c:strCache>
            </c:strRef>
          </c:tx>
          <c:spPr>
            <a:solidFill>
              <a:schemeClr val="accent2">
                <a:alpha val="75000"/>
              </a:schemeClr>
            </a:solidFill>
            <a:ln w="12700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1.1111111111111059E-2"/>
                  <c:y val="-2.4509803921568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74-4D63-AB18-0FC936AD116F}"/>
                </c:ext>
              </c:extLst>
            </c:dLbl>
            <c:dLbl>
              <c:idx val="1"/>
              <c:layout>
                <c:manualLayout>
                  <c:x val="1.6666666666666666E-2"/>
                  <c:y val="-9.80392156862745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74-4D63-AB18-0FC936AD116F}"/>
                </c:ext>
              </c:extLst>
            </c:dLbl>
            <c:dLbl>
              <c:idx val="2"/>
              <c:layout>
                <c:manualLayout>
                  <c:x val="1.1111111111111112E-2"/>
                  <c:y val="-1.2254901960784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74-4D63-AB18-0FC936AD116F}"/>
                </c:ext>
              </c:extLst>
            </c:dLbl>
            <c:dLbl>
              <c:idx val="3"/>
              <c:layout>
                <c:manualLayout>
                  <c:x val="6.944444444444342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74-4D63-AB18-0FC936AD116F}"/>
                </c:ext>
              </c:extLst>
            </c:dLbl>
            <c:numFmt formatCode="0.0%" sourceLinked="0"/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Sheet2!$A$6:$A$9</c:f>
              <c:strCache>
                <c:ptCount val="4"/>
                <c:pt idx="0">
                  <c:v>Employment Growth</c:v>
                </c:pt>
                <c:pt idx="1">
                  <c:v>House Prices</c:v>
                </c:pt>
                <c:pt idx="2">
                  <c:v>Taxable Sales </c:v>
                </c:pt>
                <c:pt idx="3">
                  <c:v>Inflation</c:v>
                </c:pt>
              </c:strCache>
            </c:strRef>
          </c:cat>
          <c:val>
            <c:numRef>
              <c:f>Sheet2!$C$6:$C$9</c:f>
              <c:numCache>
                <c:formatCode>0.00%</c:formatCode>
                <c:ptCount val="4"/>
                <c:pt idx="0">
                  <c:v>7.4999999999999997E-3</c:v>
                </c:pt>
                <c:pt idx="1">
                  <c:v>5.2400000000000002E-2</c:v>
                </c:pt>
                <c:pt idx="2">
                  <c:v>3.2399999999999998E-2</c:v>
                </c:pt>
                <c:pt idx="3">
                  <c:v>2.4799999999999999E-2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CB-4EF2-A649-300EC048E6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438568"/>
        <c:axId val="423438960"/>
      </c:barChart>
      <c:catAx>
        <c:axId val="42343856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en-US"/>
          </a:p>
        </c:txPr>
        <c:crossAx val="423438960"/>
        <c:crosses val="autoZero"/>
        <c:auto val="1"/>
        <c:lblAlgn val="ctr"/>
        <c:lblOffset val="100"/>
        <c:noMultiLvlLbl val="0"/>
      </c:catAx>
      <c:valAx>
        <c:axId val="42343896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23438568"/>
        <c:crosses val="autoZero"/>
        <c:crossBetween val="between"/>
      </c:valAx>
      <c:spPr>
        <a:solidFill>
          <a:sysClr val="window" lastClr="FFFFFF"/>
        </a:solidFill>
        <a:ln>
          <a:solidFill>
            <a:sysClr val="window" lastClr="FFFFFF">
              <a:lumMod val="50000"/>
            </a:sysClr>
          </a:solidFill>
        </a:ln>
      </c:spPr>
    </c:plotArea>
    <c:legend>
      <c:legendPos val="b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200" b="1"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2000" dirty="0"/>
              <a:t>King County Employment by Sector</a:t>
            </a:r>
          </a:p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1200" dirty="0"/>
              <a:t>Monthly</a:t>
            </a:r>
            <a:r>
              <a:rPr lang="en-US" sz="1200" baseline="0" dirty="0"/>
              <a:t> employment in thousands; Jan. 2019-Current</a:t>
            </a:r>
            <a:endParaRPr lang="en-US" sz="1200" dirty="0"/>
          </a:p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1200" dirty="0"/>
              <a:t>Source:</a:t>
            </a:r>
            <a:r>
              <a:rPr lang="en-US" sz="1200" baseline="0" dirty="0"/>
              <a:t> WA ESD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574256342957135E-2"/>
          <c:y val="0.17637254901960783"/>
          <c:w val="0.75642574365704285"/>
          <c:h val="0.64820634553033818"/>
        </c:manualLayout>
      </c:layout>
      <c:lineChart>
        <c:grouping val="standard"/>
        <c:varyColors val="0"/>
        <c:ser>
          <c:idx val="1"/>
          <c:order val="0"/>
          <c:tx>
            <c:v>Construction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39"/>
              <c:layout>
                <c:manualLayout>
                  <c:x val="1.8055555555555453E-2"/>
                  <c:y val="-1.225490196078440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Construction</a:t>
                    </a:r>
                    <a:br>
                      <a:rPr lang="en-US" dirty="0"/>
                    </a:br>
                    <a:fld id="{71E9883C-27D3-4F33-BE78-96CC2C111E2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AD2-41B3-ACEE-FE59F55862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King!$C$81:$AP$81</c:f>
              <c:numCache>
                <c:formatCode>mmm\-yy</c:formatCode>
                <c:ptCount val="40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</c:numCache>
            </c:numRef>
          </c:cat>
          <c:val>
            <c:numRef>
              <c:f>King!$C$86:$AP$86</c:f>
              <c:numCache>
                <c:formatCode>#,##0.0</c:formatCode>
                <c:ptCount val="40"/>
                <c:pt idx="0">
                  <c:v>77.2</c:v>
                </c:pt>
                <c:pt idx="1">
                  <c:v>75.2</c:v>
                </c:pt>
                <c:pt idx="2">
                  <c:v>78.2</c:v>
                </c:pt>
                <c:pt idx="3">
                  <c:v>78.3</c:v>
                </c:pt>
                <c:pt idx="4">
                  <c:v>79.8</c:v>
                </c:pt>
                <c:pt idx="5">
                  <c:v>80.8</c:v>
                </c:pt>
                <c:pt idx="6">
                  <c:v>81</c:v>
                </c:pt>
                <c:pt idx="7">
                  <c:v>81.599999999999994</c:v>
                </c:pt>
                <c:pt idx="8">
                  <c:v>81.2</c:v>
                </c:pt>
                <c:pt idx="9">
                  <c:v>80.599999999999994</c:v>
                </c:pt>
                <c:pt idx="10">
                  <c:v>80.5</c:v>
                </c:pt>
                <c:pt idx="11">
                  <c:v>80</c:v>
                </c:pt>
                <c:pt idx="12">
                  <c:v>77.900000000000006</c:v>
                </c:pt>
                <c:pt idx="13">
                  <c:v>79</c:v>
                </c:pt>
                <c:pt idx="14">
                  <c:v>79.5</c:v>
                </c:pt>
                <c:pt idx="15">
                  <c:v>64.8</c:v>
                </c:pt>
                <c:pt idx="16">
                  <c:v>72.2</c:v>
                </c:pt>
                <c:pt idx="17">
                  <c:v>75.400000000000006</c:v>
                </c:pt>
                <c:pt idx="18">
                  <c:v>77.400000000000006</c:v>
                </c:pt>
                <c:pt idx="19">
                  <c:v>78.8</c:v>
                </c:pt>
                <c:pt idx="20">
                  <c:v>78.900000000000006</c:v>
                </c:pt>
                <c:pt idx="21">
                  <c:v>79.2</c:v>
                </c:pt>
                <c:pt idx="22">
                  <c:v>78.5</c:v>
                </c:pt>
                <c:pt idx="23">
                  <c:v>78.5</c:v>
                </c:pt>
                <c:pt idx="24">
                  <c:v>75.8</c:v>
                </c:pt>
                <c:pt idx="25">
                  <c:v>76.7</c:v>
                </c:pt>
                <c:pt idx="26">
                  <c:v>78.099999999999994</c:v>
                </c:pt>
                <c:pt idx="27">
                  <c:v>78.400000000000006</c:v>
                </c:pt>
                <c:pt idx="28">
                  <c:v>79.2</c:v>
                </c:pt>
                <c:pt idx="29">
                  <c:v>79.8</c:v>
                </c:pt>
                <c:pt idx="30">
                  <c:v>80.8</c:v>
                </c:pt>
                <c:pt idx="31" formatCode="General">
                  <c:v>80.900000000000006</c:v>
                </c:pt>
                <c:pt idx="32" formatCode="General">
                  <c:v>81.099999999999994</c:v>
                </c:pt>
                <c:pt idx="33" formatCode="General">
                  <c:v>80.8</c:v>
                </c:pt>
                <c:pt idx="34" formatCode="General">
                  <c:v>80.3</c:v>
                </c:pt>
                <c:pt idx="35" formatCode="General">
                  <c:v>79.599999999999994</c:v>
                </c:pt>
                <c:pt idx="36" formatCode="General">
                  <c:v>75.400000000000006</c:v>
                </c:pt>
                <c:pt idx="37" formatCode="General">
                  <c:v>77</c:v>
                </c:pt>
                <c:pt idx="38" formatCode="General">
                  <c:v>79.5</c:v>
                </c:pt>
                <c:pt idx="39" formatCode="General">
                  <c:v>79.8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67-495C-A837-9EFAA9BAFD34}"/>
            </c:ext>
          </c:extLst>
        </c:ser>
        <c:ser>
          <c:idx val="2"/>
          <c:order val="1"/>
          <c:tx>
            <c:v>Manufacturing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39"/>
              <c:layout>
                <c:manualLayout>
                  <c:x val="9.7222222222222224E-3"/>
                  <c:y val="-4.901960784313725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Manufacturing</a:t>
                    </a:r>
                    <a:br>
                      <a:rPr lang="en-US" dirty="0"/>
                    </a:br>
                    <a:fld id="{4D7BB04C-94A2-4743-AEDD-0D9042A6F068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AD2-41B3-ACEE-FE59F55862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3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King!$C$81:$AP$81</c:f>
              <c:numCache>
                <c:formatCode>mmm\-yy</c:formatCode>
                <c:ptCount val="40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</c:numCache>
            </c:numRef>
          </c:cat>
          <c:val>
            <c:numRef>
              <c:f>King!$C$90:$AP$90</c:f>
              <c:numCache>
                <c:formatCode>#,##0.0</c:formatCode>
                <c:ptCount val="40"/>
                <c:pt idx="0">
                  <c:v>105.2</c:v>
                </c:pt>
                <c:pt idx="1">
                  <c:v>105.1</c:v>
                </c:pt>
                <c:pt idx="2">
                  <c:v>105.9</c:v>
                </c:pt>
                <c:pt idx="3">
                  <c:v>105.6</c:v>
                </c:pt>
                <c:pt idx="4">
                  <c:v>106.1</c:v>
                </c:pt>
                <c:pt idx="5">
                  <c:v>106.7</c:v>
                </c:pt>
                <c:pt idx="6">
                  <c:v>106.6</c:v>
                </c:pt>
                <c:pt idx="7">
                  <c:v>106.5</c:v>
                </c:pt>
                <c:pt idx="8">
                  <c:v>106.4</c:v>
                </c:pt>
                <c:pt idx="9">
                  <c:v>105.6</c:v>
                </c:pt>
                <c:pt idx="10">
                  <c:v>106</c:v>
                </c:pt>
                <c:pt idx="11">
                  <c:v>106.3</c:v>
                </c:pt>
                <c:pt idx="12">
                  <c:v>105.6</c:v>
                </c:pt>
                <c:pt idx="13">
                  <c:v>103.4</c:v>
                </c:pt>
                <c:pt idx="14">
                  <c:v>102</c:v>
                </c:pt>
                <c:pt idx="15">
                  <c:v>94.9</c:v>
                </c:pt>
                <c:pt idx="16">
                  <c:v>94</c:v>
                </c:pt>
                <c:pt idx="17">
                  <c:v>95.6</c:v>
                </c:pt>
                <c:pt idx="18">
                  <c:v>94.3</c:v>
                </c:pt>
                <c:pt idx="19">
                  <c:v>92.5</c:v>
                </c:pt>
                <c:pt idx="20">
                  <c:v>91.2</c:v>
                </c:pt>
                <c:pt idx="21">
                  <c:v>90.4</c:v>
                </c:pt>
                <c:pt idx="22">
                  <c:v>89.7</c:v>
                </c:pt>
                <c:pt idx="23">
                  <c:v>89.6</c:v>
                </c:pt>
                <c:pt idx="24">
                  <c:v>88.7</c:v>
                </c:pt>
                <c:pt idx="25">
                  <c:v>88.2</c:v>
                </c:pt>
                <c:pt idx="26">
                  <c:v>88.4</c:v>
                </c:pt>
                <c:pt idx="27">
                  <c:v>87.4</c:v>
                </c:pt>
                <c:pt idx="28">
                  <c:v>88</c:v>
                </c:pt>
                <c:pt idx="29">
                  <c:v>87.9</c:v>
                </c:pt>
                <c:pt idx="30">
                  <c:v>89.4</c:v>
                </c:pt>
                <c:pt idx="31" formatCode="General">
                  <c:v>89.4</c:v>
                </c:pt>
                <c:pt idx="32" formatCode="General">
                  <c:v>89.9</c:v>
                </c:pt>
                <c:pt idx="33" formatCode="General">
                  <c:v>89.6</c:v>
                </c:pt>
                <c:pt idx="34" formatCode="General">
                  <c:v>90.3</c:v>
                </c:pt>
                <c:pt idx="35" formatCode="General">
                  <c:v>90.6</c:v>
                </c:pt>
                <c:pt idx="36" formatCode="General">
                  <c:v>90.7</c:v>
                </c:pt>
                <c:pt idx="37" formatCode="General">
                  <c:v>91.8</c:v>
                </c:pt>
                <c:pt idx="38" formatCode="General">
                  <c:v>92.4</c:v>
                </c:pt>
                <c:pt idx="39" formatCode="General">
                  <c:v>92.3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67-495C-A837-9EFAA9BAFD34}"/>
            </c:ext>
          </c:extLst>
        </c:ser>
        <c:ser>
          <c:idx val="3"/>
          <c:order val="2"/>
          <c:tx>
            <c:v>Leisure &amp; Hospitality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39"/>
              <c:layout>
                <c:manualLayout>
                  <c:x val="2.6388888888888889E-2"/>
                  <c:y val="4.901960784313725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Leisure &amp;</a:t>
                    </a:r>
                  </a:p>
                  <a:p>
                    <a:r>
                      <a:rPr lang="en-US" dirty="0"/>
                      <a:t>Hospitality</a:t>
                    </a:r>
                    <a:br>
                      <a:rPr lang="en-US" dirty="0"/>
                    </a:br>
                    <a:fld id="{E1AA5765-836B-4B11-938A-9684ADB35040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AD2-41B3-ACEE-FE59F55862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4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King!$C$81:$AP$81</c:f>
              <c:numCache>
                <c:formatCode>mmm\-yy</c:formatCode>
                <c:ptCount val="40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</c:numCache>
            </c:numRef>
          </c:cat>
          <c:val>
            <c:numRef>
              <c:f>King!$C$135:$AP$135</c:f>
              <c:numCache>
                <c:formatCode>#,##0.0</c:formatCode>
                <c:ptCount val="40"/>
                <c:pt idx="0">
                  <c:v>142.1</c:v>
                </c:pt>
                <c:pt idx="1">
                  <c:v>139.80000000000001</c:v>
                </c:pt>
                <c:pt idx="2">
                  <c:v>143.5</c:v>
                </c:pt>
                <c:pt idx="3">
                  <c:v>145.4</c:v>
                </c:pt>
                <c:pt idx="4">
                  <c:v>148.1</c:v>
                </c:pt>
                <c:pt idx="5">
                  <c:v>151.5</c:v>
                </c:pt>
                <c:pt idx="6">
                  <c:v>152.80000000000001</c:v>
                </c:pt>
                <c:pt idx="7">
                  <c:v>152.9</c:v>
                </c:pt>
                <c:pt idx="8">
                  <c:v>149.1</c:v>
                </c:pt>
                <c:pt idx="9">
                  <c:v>145.5</c:v>
                </c:pt>
                <c:pt idx="10">
                  <c:v>144.6</c:v>
                </c:pt>
                <c:pt idx="11">
                  <c:v>146.69999999999999</c:v>
                </c:pt>
                <c:pt idx="12">
                  <c:v>142.6</c:v>
                </c:pt>
                <c:pt idx="13">
                  <c:v>142.6</c:v>
                </c:pt>
                <c:pt idx="14">
                  <c:v>137.4</c:v>
                </c:pt>
                <c:pt idx="15">
                  <c:v>77.099999999999994</c:v>
                </c:pt>
                <c:pt idx="16">
                  <c:v>77.5</c:v>
                </c:pt>
                <c:pt idx="17">
                  <c:v>84.9</c:v>
                </c:pt>
                <c:pt idx="18">
                  <c:v>91.3</c:v>
                </c:pt>
                <c:pt idx="19">
                  <c:v>93</c:v>
                </c:pt>
                <c:pt idx="20">
                  <c:v>94.3</c:v>
                </c:pt>
                <c:pt idx="21">
                  <c:v>92.3</c:v>
                </c:pt>
                <c:pt idx="22">
                  <c:v>91.7</c:v>
                </c:pt>
                <c:pt idx="23">
                  <c:v>83.4</c:v>
                </c:pt>
                <c:pt idx="24">
                  <c:v>79.7</c:v>
                </c:pt>
                <c:pt idx="25">
                  <c:v>85.6</c:v>
                </c:pt>
                <c:pt idx="26">
                  <c:v>90.1</c:v>
                </c:pt>
                <c:pt idx="27">
                  <c:v>96.5</c:v>
                </c:pt>
                <c:pt idx="28">
                  <c:v>100.1</c:v>
                </c:pt>
                <c:pt idx="29">
                  <c:v>106.3</c:v>
                </c:pt>
                <c:pt idx="30">
                  <c:v>114.3</c:v>
                </c:pt>
                <c:pt idx="31" formatCode="General">
                  <c:v>117.8</c:v>
                </c:pt>
                <c:pt idx="32" formatCode="General">
                  <c:v>116.7</c:v>
                </c:pt>
                <c:pt idx="33" formatCode="General">
                  <c:v>116.5</c:v>
                </c:pt>
                <c:pt idx="34" formatCode="General">
                  <c:v>116.2</c:v>
                </c:pt>
                <c:pt idx="35" formatCode="General">
                  <c:v>117.8</c:v>
                </c:pt>
                <c:pt idx="36" formatCode="General">
                  <c:v>115.2</c:v>
                </c:pt>
                <c:pt idx="37" formatCode="General">
                  <c:v>117.4</c:v>
                </c:pt>
                <c:pt idx="38" formatCode="General">
                  <c:v>119.9</c:v>
                </c:pt>
                <c:pt idx="39" formatCode="General">
                  <c:v>122.8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A67-495C-A837-9EFAA9BAFD34}"/>
            </c:ext>
          </c:extLst>
        </c:ser>
        <c:ser>
          <c:idx val="4"/>
          <c:order val="3"/>
          <c:tx>
            <c:v>Information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39"/>
              <c:layout>
                <c:manualLayout>
                  <c:x val="1.8055555555555453E-2"/>
                  <c:y val="-1.960784313725490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Information</a:t>
                    </a:r>
                    <a:br>
                      <a:rPr lang="en-US" dirty="0"/>
                    </a:br>
                    <a:fld id="{2D805324-5819-4FF8-A140-94754A690AA9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AD2-41B3-ACEE-FE59F55862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King!$C$81:$AP$81</c:f>
              <c:numCache>
                <c:formatCode>mmm\-yy</c:formatCode>
                <c:ptCount val="40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</c:numCache>
            </c:numRef>
          </c:cat>
          <c:val>
            <c:numRef>
              <c:f>King!$C$112:$AP$112</c:f>
              <c:numCache>
                <c:formatCode>#,##0.0</c:formatCode>
                <c:ptCount val="40"/>
                <c:pt idx="0">
                  <c:v>115.4</c:v>
                </c:pt>
                <c:pt idx="1">
                  <c:v>116.5</c:v>
                </c:pt>
                <c:pt idx="2">
                  <c:v>117.6</c:v>
                </c:pt>
                <c:pt idx="3">
                  <c:v>117.5</c:v>
                </c:pt>
                <c:pt idx="4">
                  <c:v>119.1</c:v>
                </c:pt>
                <c:pt idx="5">
                  <c:v>123</c:v>
                </c:pt>
                <c:pt idx="6">
                  <c:v>125.2</c:v>
                </c:pt>
                <c:pt idx="7">
                  <c:v>126.4</c:v>
                </c:pt>
                <c:pt idx="8">
                  <c:v>125</c:v>
                </c:pt>
                <c:pt idx="9">
                  <c:v>123.7</c:v>
                </c:pt>
                <c:pt idx="10">
                  <c:v>124.7</c:v>
                </c:pt>
                <c:pt idx="11">
                  <c:v>125.5</c:v>
                </c:pt>
                <c:pt idx="12">
                  <c:v>125</c:v>
                </c:pt>
                <c:pt idx="13">
                  <c:v>125.8</c:v>
                </c:pt>
                <c:pt idx="14">
                  <c:v>126.5</c:v>
                </c:pt>
                <c:pt idx="15">
                  <c:v>125.7</c:v>
                </c:pt>
                <c:pt idx="16">
                  <c:v>126.5</c:v>
                </c:pt>
                <c:pt idx="17">
                  <c:v>127.6</c:v>
                </c:pt>
                <c:pt idx="18">
                  <c:v>128.1</c:v>
                </c:pt>
                <c:pt idx="19">
                  <c:v>129.6</c:v>
                </c:pt>
                <c:pt idx="20">
                  <c:v>130.30000000000001</c:v>
                </c:pt>
                <c:pt idx="21">
                  <c:v>129.80000000000001</c:v>
                </c:pt>
                <c:pt idx="22">
                  <c:v>129.9</c:v>
                </c:pt>
                <c:pt idx="23">
                  <c:v>130.1</c:v>
                </c:pt>
                <c:pt idx="24">
                  <c:v>129.69999999999999</c:v>
                </c:pt>
                <c:pt idx="25">
                  <c:v>130.4</c:v>
                </c:pt>
                <c:pt idx="26">
                  <c:v>130.69999999999999</c:v>
                </c:pt>
                <c:pt idx="27">
                  <c:v>131</c:v>
                </c:pt>
                <c:pt idx="28">
                  <c:v>131.80000000000001</c:v>
                </c:pt>
                <c:pt idx="29">
                  <c:v>133.6</c:v>
                </c:pt>
                <c:pt idx="30">
                  <c:v>134.9</c:v>
                </c:pt>
                <c:pt idx="31" formatCode="General">
                  <c:v>136.30000000000001</c:v>
                </c:pt>
                <c:pt idx="32" formatCode="General">
                  <c:v>138.1</c:v>
                </c:pt>
                <c:pt idx="33" formatCode="General">
                  <c:v>137.19999999999999</c:v>
                </c:pt>
                <c:pt idx="34" formatCode="General">
                  <c:v>138</c:v>
                </c:pt>
                <c:pt idx="35" formatCode="General">
                  <c:v>138.5</c:v>
                </c:pt>
                <c:pt idx="36" formatCode="General">
                  <c:v>138.6</c:v>
                </c:pt>
                <c:pt idx="37" formatCode="General">
                  <c:v>137.30000000000001</c:v>
                </c:pt>
                <c:pt idx="38" formatCode="General">
                  <c:v>140</c:v>
                </c:pt>
                <c:pt idx="39" formatCode="General">
                  <c:v>139.69999999999999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A67-495C-A837-9EFAA9BAF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7912888"/>
        <c:axId val="517914528"/>
      </c:lineChart>
      <c:dateAx>
        <c:axId val="517912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517914528"/>
        <c:crosses val="autoZero"/>
        <c:auto val="1"/>
        <c:lblOffset val="100"/>
        <c:baseTimeUnit val="months"/>
        <c:majorUnit val="3"/>
      </c:dateAx>
      <c:valAx>
        <c:axId val="517914528"/>
        <c:scaling>
          <c:orientation val="minMax"/>
          <c:max val="160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517912888"/>
        <c:crosses val="autoZero"/>
        <c:crossBetween val="between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Quarters Needed</a:t>
            </a:r>
            <a:r>
              <a:rPr lang="en-US" sz="2000" baseline="0" dirty="0"/>
              <a:t> to Return to Growth by Recession</a:t>
            </a:r>
            <a:endParaRPr lang="en-US" sz="2000" dirty="0"/>
          </a:p>
          <a:p>
            <a:pPr>
              <a:defRPr/>
            </a:pPr>
            <a:r>
              <a:rPr lang="en-US" sz="1200" dirty="0"/>
              <a:t>Quarterly</a:t>
            </a:r>
            <a:r>
              <a:rPr lang="en-US" sz="1200" baseline="0" dirty="0"/>
              <a:t> Employment Change from Base Quarter</a:t>
            </a:r>
            <a:endParaRPr lang="en-US" sz="1200" dirty="0"/>
          </a:p>
          <a:p>
            <a:pPr>
              <a:defRPr/>
            </a:pPr>
            <a:r>
              <a:rPr lang="en-US" sz="1200" dirty="0"/>
              <a:t>Source:</a:t>
            </a:r>
            <a:r>
              <a:rPr lang="en-US" sz="1200" baseline="0" dirty="0"/>
              <a:t> KCFM (Q1 2022)</a:t>
            </a:r>
            <a:endParaRPr lang="en-US" sz="12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3231416248407542E-2"/>
          <c:y val="0.16083558585027619"/>
          <c:w val="0.71208193274086351"/>
          <c:h val="0.75133332214070259"/>
        </c:manualLayout>
      </c:layout>
      <c:lineChart>
        <c:grouping val="standard"/>
        <c:varyColors val="0"/>
        <c:ser>
          <c:idx val="0"/>
          <c:order val="0"/>
          <c:tx>
            <c:v>1969-1970</c:v>
          </c:tx>
          <c:spPr>
            <a:ln w="38100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numRef>
              <c:f>data!$A$9:$A$36</c:f>
              <c:numCache>
                <c:formatCode>General</c:formatCode>
                <c:ptCount val="2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</c:numCache>
            </c:numRef>
          </c:cat>
          <c:val>
            <c:numRef>
              <c:f>data!$B$9:$B$35</c:f>
              <c:numCache>
                <c:formatCode>0.00%</c:formatCode>
                <c:ptCount val="27"/>
                <c:pt idx="0">
                  <c:v>0</c:v>
                </c:pt>
                <c:pt idx="1">
                  <c:v>-3.7298888611559097E-2</c:v>
                </c:pt>
                <c:pt idx="2">
                  <c:v>-5.9085817103940536E-2</c:v>
                </c:pt>
                <c:pt idx="3">
                  <c:v>-7.4071636409564851E-2</c:v>
                </c:pt>
                <c:pt idx="4">
                  <c:v>-7.7807413508969359E-2</c:v>
                </c:pt>
                <c:pt idx="5">
                  <c:v>-8.6475520526864483E-2</c:v>
                </c:pt>
                <c:pt idx="6">
                  <c:v>-8.6563276021853097E-2</c:v>
                </c:pt>
                <c:pt idx="7">
                  <c:v>-7.3457563035709078E-2</c:v>
                </c:pt>
                <c:pt idx="8">
                  <c:v>-6.4461030193215127E-2</c:v>
                </c:pt>
                <c:pt idx="9">
                  <c:v>-5.2448434376159536E-2</c:v>
                </c:pt>
                <c:pt idx="10">
                  <c:v>-3.5267847908489233E-2</c:v>
                </c:pt>
                <c:pt idx="11">
                  <c:v>-2.019304890262193E-2</c:v>
                </c:pt>
                <c:pt idx="12">
                  <c:v>-4.9395794140874262E-3</c:v>
                </c:pt>
                <c:pt idx="13">
                  <c:v>1.4553167699625016E-2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49-441D-B732-62D85ADD05D5}"/>
            </c:ext>
          </c:extLst>
        </c:ser>
        <c:ser>
          <c:idx val="1"/>
          <c:order val="1"/>
          <c:tx>
            <c:v>1980</c:v>
          </c:tx>
          <c:spPr>
            <a:ln w="38100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numRef>
              <c:f>data!$A$9:$A$36</c:f>
              <c:numCache>
                <c:formatCode>General</c:formatCode>
                <c:ptCount val="2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</c:numCache>
            </c:numRef>
          </c:cat>
          <c:val>
            <c:numRef>
              <c:f>data!$C$9:$C$35</c:f>
              <c:numCache>
                <c:formatCode>0.00%</c:formatCode>
                <c:ptCount val="27"/>
                <c:pt idx="0">
                  <c:v>0</c:v>
                </c:pt>
                <c:pt idx="1">
                  <c:v>-4.4930731056217234E-3</c:v>
                </c:pt>
                <c:pt idx="2">
                  <c:v>-6.5442949556212323E-3</c:v>
                </c:pt>
                <c:pt idx="3">
                  <c:v>-2.8648087121696838E-3</c:v>
                </c:pt>
                <c:pt idx="4">
                  <c:v>-1.8844514962206118E-3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49-441D-B732-62D85ADD05D5}"/>
            </c:ext>
          </c:extLst>
        </c:ser>
        <c:ser>
          <c:idx val="2"/>
          <c:order val="2"/>
          <c:tx>
            <c:v>1981-1982</c:v>
          </c:tx>
          <c:spPr>
            <a:ln w="38100">
              <a:solidFill>
                <a:schemeClr val="bg1">
                  <a:lumMod val="50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data!$A$9:$A$36</c:f>
              <c:numCache>
                <c:formatCode>General</c:formatCode>
                <c:ptCount val="2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</c:numCache>
            </c:numRef>
          </c:cat>
          <c:val>
            <c:numRef>
              <c:f>data!$D$9:$D$35</c:f>
              <c:numCache>
                <c:formatCode>0.00%</c:formatCode>
                <c:ptCount val="27"/>
                <c:pt idx="0">
                  <c:v>0</c:v>
                </c:pt>
                <c:pt idx="1">
                  <c:v>-3.0653949565638259E-3</c:v>
                </c:pt>
                <c:pt idx="2">
                  <c:v>-1.1200474375378003E-2</c:v>
                </c:pt>
                <c:pt idx="3">
                  <c:v>-1.113977861324021E-2</c:v>
                </c:pt>
                <c:pt idx="4">
                  <c:v>-2.1029217493108661E-2</c:v>
                </c:pt>
                <c:pt idx="5">
                  <c:v>-3.1485907335203359E-2</c:v>
                </c:pt>
                <c:pt idx="6">
                  <c:v>-3.1121196719578581E-2</c:v>
                </c:pt>
                <c:pt idx="7">
                  <c:v>-3.2657186572600576E-2</c:v>
                </c:pt>
                <c:pt idx="8">
                  <c:v>-2.506025142844763E-2</c:v>
                </c:pt>
                <c:pt idx="9">
                  <c:v>-1.8662276650928629E-2</c:v>
                </c:pt>
                <c:pt idx="10">
                  <c:v>5.6238194977030016E-3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449-441D-B732-62D85ADD05D5}"/>
            </c:ext>
          </c:extLst>
        </c:ser>
        <c:ser>
          <c:idx val="3"/>
          <c:order val="3"/>
          <c:tx>
            <c:v>1990-1991</c:v>
          </c:tx>
          <c:spPr>
            <a:ln w="3810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data!$A$9:$A$36</c:f>
              <c:numCache>
                <c:formatCode>General</c:formatCode>
                <c:ptCount val="2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</c:numCache>
            </c:numRef>
          </c:cat>
          <c:val>
            <c:numRef>
              <c:f>data!$E$9:$E$35</c:f>
              <c:numCache>
                <c:formatCode>0.00%</c:formatCode>
                <c:ptCount val="27"/>
                <c:pt idx="0">
                  <c:v>0</c:v>
                </c:pt>
                <c:pt idx="1">
                  <c:v>-3.2191563122675564E-3</c:v>
                </c:pt>
                <c:pt idx="2">
                  <c:v>-4.543431417971199E-3</c:v>
                </c:pt>
                <c:pt idx="3">
                  <c:v>-3.5595327924437233E-3</c:v>
                </c:pt>
                <c:pt idx="4">
                  <c:v>-1.9773817167595574E-3</c:v>
                </c:pt>
                <c:pt idx="5">
                  <c:v>1.2786694049445821E-3</c:v>
                </c:pt>
                <c:pt idx="6">
                  <c:v>8.1617448286245634E-3</c:v>
                </c:pt>
                <c:pt idx="7">
                  <c:v>-1.0020722337636006E-3</c:v>
                </c:pt>
                <c:pt idx="8">
                  <c:v>-2.4162375961482648E-3</c:v>
                </c:pt>
                <c:pt idx="9">
                  <c:v>-5.3477846462964137E-5</c:v>
                </c:pt>
                <c:pt idx="10">
                  <c:v>-1.0505466102200532E-3</c:v>
                </c:pt>
                <c:pt idx="11">
                  <c:v>-2.9562989429935869E-3</c:v>
                </c:pt>
                <c:pt idx="12">
                  <c:v>-3.2413064727264116E-3</c:v>
                </c:pt>
                <c:pt idx="13">
                  <c:v>-1.0298224018745062E-5</c:v>
                </c:pt>
                <c:pt idx="14">
                  <c:v>4.964974999894978E-3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449-441D-B732-62D85ADD05D5}"/>
            </c:ext>
          </c:extLst>
        </c:ser>
        <c:ser>
          <c:idx val="4"/>
          <c:order val="4"/>
          <c:tx>
            <c:v>2001</c:v>
          </c:tx>
          <c:spPr>
            <a:ln w="38100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numRef>
              <c:f>data!$A$9:$A$36</c:f>
              <c:numCache>
                <c:formatCode>General</c:formatCode>
                <c:ptCount val="2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</c:numCache>
            </c:numRef>
          </c:cat>
          <c:val>
            <c:numRef>
              <c:f>data!$F$9:$F$35</c:f>
              <c:numCache>
                <c:formatCode>0.00%</c:formatCode>
                <c:ptCount val="27"/>
                <c:pt idx="0">
                  <c:v>0</c:v>
                </c:pt>
                <c:pt idx="1">
                  <c:v>-5.8169913026224892E-3</c:v>
                </c:pt>
                <c:pt idx="2">
                  <c:v>-1.3207281986838114E-2</c:v>
                </c:pt>
                <c:pt idx="3">
                  <c:v>-2.4699890869407038E-2</c:v>
                </c:pt>
                <c:pt idx="4">
                  <c:v>-3.9997189060484731E-2</c:v>
                </c:pt>
                <c:pt idx="5">
                  <c:v>-5.0040510598895506E-2</c:v>
                </c:pt>
                <c:pt idx="6">
                  <c:v>-5.4619035020999421E-2</c:v>
                </c:pt>
                <c:pt idx="7">
                  <c:v>-5.8350970600879619E-2</c:v>
                </c:pt>
                <c:pt idx="8">
                  <c:v>-6.2185422798372858E-2</c:v>
                </c:pt>
                <c:pt idx="9">
                  <c:v>-6.6894573233241855E-2</c:v>
                </c:pt>
                <c:pt idx="10">
                  <c:v>-6.9964284533218679E-2</c:v>
                </c:pt>
                <c:pt idx="11">
                  <c:v>-7.0566156288237078E-2</c:v>
                </c:pt>
                <c:pt idx="12">
                  <c:v>-6.8930850887926165E-2</c:v>
                </c:pt>
                <c:pt idx="13">
                  <c:v>-6.98278712920401E-2</c:v>
                </c:pt>
                <c:pt idx="14">
                  <c:v>-6.5729686828268061E-2</c:v>
                </c:pt>
                <c:pt idx="15">
                  <c:v>-6.4597043553027561E-2</c:v>
                </c:pt>
                <c:pt idx="16">
                  <c:v>-5.9476173153874184E-2</c:v>
                </c:pt>
                <c:pt idx="17">
                  <c:v>-5.6255167168226358E-2</c:v>
                </c:pt>
                <c:pt idx="18">
                  <c:v>-4.8637521082046303E-2</c:v>
                </c:pt>
                <c:pt idx="19">
                  <c:v>-4.253447534640685E-2</c:v>
                </c:pt>
                <c:pt idx="20">
                  <c:v>-3.3460101193822533E-2</c:v>
                </c:pt>
                <c:pt idx="21">
                  <c:v>-2.7377724131089E-2</c:v>
                </c:pt>
                <c:pt idx="22">
                  <c:v>-2.0794338437117667E-2</c:v>
                </c:pt>
                <c:pt idx="23">
                  <c:v>-1.6347266774694856E-2</c:v>
                </c:pt>
                <c:pt idx="24">
                  <c:v>-1.1448791296008431E-2</c:v>
                </c:pt>
                <c:pt idx="25">
                  <c:v>-6.8446377195013038E-3</c:v>
                </c:pt>
                <c:pt idx="26">
                  <c:v>-1.4997189060483571E-3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449-441D-B732-62D85ADD05D5}"/>
            </c:ext>
          </c:extLst>
        </c:ser>
        <c:ser>
          <c:idx val="5"/>
          <c:order val="5"/>
          <c:tx>
            <c:v>2007-2009</c:v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numRef>
              <c:f>data!$A$9:$A$36</c:f>
              <c:numCache>
                <c:formatCode>General</c:formatCode>
                <c:ptCount val="2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</c:numCache>
            </c:numRef>
          </c:cat>
          <c:val>
            <c:numRef>
              <c:f>data!$G$9:$G$35</c:f>
              <c:numCache>
                <c:formatCode>0.00%</c:formatCode>
                <c:ptCount val="27"/>
                <c:pt idx="0">
                  <c:v>0</c:v>
                </c:pt>
                <c:pt idx="1">
                  <c:v>-6.0332509978373926E-4</c:v>
                </c:pt>
                <c:pt idx="2">
                  <c:v>-6.5603495393156243E-4</c:v>
                </c:pt>
                <c:pt idx="3">
                  <c:v>-1.6062719860910853E-2</c:v>
                </c:pt>
                <c:pt idx="4">
                  <c:v>-3.1716735621968049E-2</c:v>
                </c:pt>
                <c:pt idx="5">
                  <c:v>-5.4336561338862617E-2</c:v>
                </c:pt>
                <c:pt idx="6">
                  <c:v>-6.6252232059592991E-2</c:v>
                </c:pt>
                <c:pt idx="7">
                  <c:v>-7.1938408940888737E-2</c:v>
                </c:pt>
                <c:pt idx="8">
                  <c:v>-7.3676212286099371E-2</c:v>
                </c:pt>
                <c:pt idx="9">
                  <c:v>-6.8852855171161007E-2</c:v>
                </c:pt>
                <c:pt idx="10">
                  <c:v>-6.7307240063381554E-2</c:v>
                </c:pt>
                <c:pt idx="11">
                  <c:v>-6.2806629439994308E-2</c:v>
                </c:pt>
                <c:pt idx="12">
                  <c:v>-6.0542538474138825E-2</c:v>
                </c:pt>
                <c:pt idx="13">
                  <c:v>-5.4941508280312593E-2</c:v>
                </c:pt>
                <c:pt idx="14">
                  <c:v>-5.1118827473349102E-2</c:v>
                </c:pt>
                <c:pt idx="15">
                  <c:v>-4.6310877854238541E-2</c:v>
                </c:pt>
                <c:pt idx="16">
                  <c:v>-4.2657679501381031E-2</c:v>
                </c:pt>
                <c:pt idx="17">
                  <c:v>-3.3594017350462073E-2</c:v>
                </c:pt>
                <c:pt idx="18">
                  <c:v>-2.9328573768657194E-2</c:v>
                </c:pt>
                <c:pt idx="19">
                  <c:v>-2.0524406284312045E-2</c:v>
                </c:pt>
                <c:pt idx="20">
                  <c:v>-1.0687936579503357E-2</c:v>
                </c:pt>
                <c:pt idx="21">
                  <c:v>-3.8324118569599596E-3</c:v>
                </c:pt>
                <c:pt idx="22">
                  <c:v>3.9362097235895593E-3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449-441D-B732-62D85ADD05D5}"/>
            </c:ext>
          </c:extLst>
        </c:ser>
        <c:ser>
          <c:idx val="6"/>
          <c:order val="6"/>
          <c:tx>
            <c:v>2020-????</c:v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data!$A$9:$A$36</c:f>
              <c:numCache>
                <c:formatCode>General</c:formatCode>
                <c:ptCount val="2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</c:numCache>
            </c:numRef>
          </c:cat>
          <c:val>
            <c:numRef>
              <c:f>data!$H$9:$H$17</c:f>
              <c:numCache>
                <c:formatCode>0.0%</c:formatCode>
                <c:ptCount val="9"/>
                <c:pt idx="0" formatCode="General">
                  <c:v>0</c:v>
                </c:pt>
                <c:pt idx="1">
                  <c:v>-0.10596661030192689</c:v>
                </c:pt>
                <c:pt idx="2">
                  <c:v>-8.0711113390291869E-2</c:v>
                </c:pt>
                <c:pt idx="3">
                  <c:v>-8.0391953112453618E-2</c:v>
                </c:pt>
                <c:pt idx="4">
                  <c:v>-7.610791800887165E-2</c:v>
                </c:pt>
                <c:pt idx="5" formatCode="General">
                  <c:v>-5.6309859421031117E-2</c:v>
                </c:pt>
                <c:pt idx="6" formatCode="General">
                  <c:v>-3.8321500336703902E-2</c:v>
                </c:pt>
                <c:pt idx="7" formatCode="General">
                  <c:v>-3.0056396228375623E-2</c:v>
                </c:pt>
                <c:pt idx="8" formatCode="General">
                  <c:v>-1.7202266645254306E-2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449-441D-B732-62D85ADD05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1952040"/>
        <c:axId val="401950864"/>
      </c:lineChart>
      <c:catAx>
        <c:axId val="4019520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low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/>
            </a:pPr>
            <a:endParaRPr lang="en-US"/>
          </a:p>
        </c:txPr>
        <c:crossAx val="40195086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401950864"/>
        <c:scaling>
          <c:orientation val="minMax"/>
          <c:max val="2.0000000000000004E-2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/>
            </a:pPr>
            <a:endParaRPr lang="en-US"/>
          </a:p>
        </c:txPr>
        <c:crossAx val="401952040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151003054442751"/>
          <c:y val="0.15943454829340362"/>
          <c:w val="0.15679406302282389"/>
          <c:h val="0.7557574892690652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Cambria" panose="02040503050406030204" pitchFamily="18" charset="0"/>
          <a:ea typeface="Cambria" panose="02040503050406030204" pitchFamily="18" charset="0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1920" dirty="0"/>
              <a:t>WA</a:t>
            </a:r>
            <a:r>
              <a:rPr lang="en-US" sz="1920" baseline="0" dirty="0"/>
              <a:t> State: GDP vs Personal Income</a:t>
            </a:r>
            <a:br>
              <a:rPr lang="en-US" sz="2000" dirty="0"/>
            </a:br>
            <a:r>
              <a:rPr lang="en-US" sz="1200" b="1" i="0" u="none" strike="noStrike" baseline="0" dirty="0">
                <a:effectLst/>
              </a:rPr>
              <a:t>PI &amp; GDP: in billions $, SA at annual rates, current-dollar</a:t>
            </a:r>
            <a:br>
              <a:rPr lang="en-US" sz="1200" dirty="0"/>
            </a:br>
            <a:r>
              <a:rPr lang="en-US" sz="1200" dirty="0"/>
              <a:t>Source:</a:t>
            </a:r>
            <a:r>
              <a:rPr lang="en-US" sz="1200" baseline="0" dirty="0"/>
              <a:t> Bureau of Economic Analysis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0643700787401573E-2"/>
          <c:y val="0.17620098039215687"/>
          <c:w val="0.90407852143482059"/>
          <c:h val="0.61735274818588859"/>
        </c:manualLayout>
      </c:layout>
      <c:barChart>
        <c:barDir val="col"/>
        <c:grouping val="clustered"/>
        <c:varyColors val="0"/>
        <c:ser>
          <c:idx val="0"/>
          <c:order val="0"/>
          <c:tx>
            <c:v>WA GDP</c:v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Sheet1!$A$64:$A$79</c:f>
              <c:strCache>
                <c:ptCount val="16"/>
                <c:pt idx="0">
                  <c:v>Q1 2018</c:v>
                </c:pt>
                <c:pt idx="1">
                  <c:v>Q2 2018</c:v>
                </c:pt>
                <c:pt idx="2">
                  <c:v>Q3 2018</c:v>
                </c:pt>
                <c:pt idx="3">
                  <c:v>Q4 2018</c:v>
                </c:pt>
                <c:pt idx="4">
                  <c:v>Q1 2019</c:v>
                </c:pt>
                <c:pt idx="5">
                  <c:v>Q2 2019</c:v>
                </c:pt>
                <c:pt idx="6">
                  <c:v>Q3 2019</c:v>
                </c:pt>
                <c:pt idx="7">
                  <c:v>Q4 2019</c:v>
                </c:pt>
                <c:pt idx="8">
                  <c:v>Q1 2020</c:v>
                </c:pt>
                <c:pt idx="9">
                  <c:v>Q2 2020</c:v>
                </c:pt>
                <c:pt idx="10">
                  <c:v>Q3 2020</c:v>
                </c:pt>
                <c:pt idx="11">
                  <c:v>Q4 2020</c:v>
                </c:pt>
                <c:pt idx="12">
                  <c:v>Q1 2021</c:v>
                </c:pt>
                <c:pt idx="13">
                  <c:v>Q2 2021</c:v>
                </c:pt>
                <c:pt idx="14">
                  <c:v>Q3 2021</c:v>
                </c:pt>
                <c:pt idx="15">
                  <c:v>Q4 2021</c:v>
                </c:pt>
              </c:strCache>
            </c:strRef>
          </c:cat>
          <c:val>
            <c:numRef>
              <c:f>Sheet1!$F$64:$F$79</c:f>
              <c:numCache>
                <c:formatCode>General</c:formatCode>
                <c:ptCount val="16"/>
                <c:pt idx="0">
                  <c:v>550.62350000000004</c:v>
                </c:pt>
                <c:pt idx="1">
                  <c:v>560.82600000000002</c:v>
                </c:pt>
                <c:pt idx="2">
                  <c:v>571.39430000000004</c:v>
                </c:pt>
                <c:pt idx="3">
                  <c:v>575.07909999999993</c:v>
                </c:pt>
                <c:pt idx="4">
                  <c:v>587.49860000000001</c:v>
                </c:pt>
                <c:pt idx="5">
                  <c:v>592.86450000000002</c:v>
                </c:pt>
                <c:pt idx="6">
                  <c:v>601.30080000000009</c:v>
                </c:pt>
                <c:pt idx="7">
                  <c:v>609.83109999999999</c:v>
                </c:pt>
                <c:pt idx="8">
                  <c:v>609.02609999999993</c:v>
                </c:pt>
                <c:pt idx="9">
                  <c:v>568.71630000000005</c:v>
                </c:pt>
                <c:pt idx="10">
                  <c:v>619.19659999999999</c:v>
                </c:pt>
                <c:pt idx="11">
                  <c:v>620.07619999999997</c:v>
                </c:pt>
                <c:pt idx="12">
                  <c:v>636.34680000000003</c:v>
                </c:pt>
                <c:pt idx="13">
                  <c:v>663.12090000000001</c:v>
                </c:pt>
                <c:pt idx="14">
                  <c:v>674.09109999999998</c:v>
                </c:pt>
                <c:pt idx="15">
                  <c:v>696.74830000000009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7A-4191-A90A-C6279AA24099}"/>
            </c:ext>
          </c:extLst>
        </c:ser>
        <c:ser>
          <c:idx val="1"/>
          <c:order val="1"/>
          <c:tx>
            <c:v>WA Personal Income</c:v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Sheet1!$A$64:$A$79</c:f>
              <c:strCache>
                <c:ptCount val="16"/>
                <c:pt idx="0">
                  <c:v>Q1 2018</c:v>
                </c:pt>
                <c:pt idx="1">
                  <c:v>Q2 2018</c:v>
                </c:pt>
                <c:pt idx="2">
                  <c:v>Q3 2018</c:v>
                </c:pt>
                <c:pt idx="3">
                  <c:v>Q4 2018</c:v>
                </c:pt>
                <c:pt idx="4">
                  <c:v>Q1 2019</c:v>
                </c:pt>
                <c:pt idx="5">
                  <c:v>Q2 2019</c:v>
                </c:pt>
                <c:pt idx="6">
                  <c:v>Q3 2019</c:v>
                </c:pt>
                <c:pt idx="7">
                  <c:v>Q4 2019</c:v>
                </c:pt>
                <c:pt idx="8">
                  <c:v>Q1 2020</c:v>
                </c:pt>
                <c:pt idx="9">
                  <c:v>Q2 2020</c:v>
                </c:pt>
                <c:pt idx="10">
                  <c:v>Q3 2020</c:v>
                </c:pt>
                <c:pt idx="11">
                  <c:v>Q4 2020</c:v>
                </c:pt>
                <c:pt idx="12">
                  <c:v>Q1 2021</c:v>
                </c:pt>
                <c:pt idx="13">
                  <c:v>Q2 2021</c:v>
                </c:pt>
                <c:pt idx="14">
                  <c:v>Q3 2021</c:v>
                </c:pt>
                <c:pt idx="15">
                  <c:v>Q4 2021</c:v>
                </c:pt>
              </c:strCache>
            </c:strRef>
          </c:cat>
          <c:val>
            <c:numRef>
              <c:f>Sheet1!$G$64:$G$79</c:f>
              <c:numCache>
                <c:formatCode>General</c:formatCode>
                <c:ptCount val="16"/>
                <c:pt idx="0">
                  <c:v>446.40899999999999</c:v>
                </c:pt>
                <c:pt idx="1">
                  <c:v>449.88909999999998</c:v>
                </c:pt>
                <c:pt idx="2">
                  <c:v>457.99159999999995</c:v>
                </c:pt>
                <c:pt idx="3">
                  <c:v>462.73829999999998</c:v>
                </c:pt>
                <c:pt idx="4">
                  <c:v>473.52159999999998</c:v>
                </c:pt>
                <c:pt idx="5">
                  <c:v>476.8211</c:v>
                </c:pt>
                <c:pt idx="6">
                  <c:v>481.0181</c:v>
                </c:pt>
                <c:pt idx="7">
                  <c:v>488.0027</c:v>
                </c:pt>
                <c:pt idx="8">
                  <c:v>496.6694</c:v>
                </c:pt>
                <c:pt idx="9">
                  <c:v>533.73450000000003</c:v>
                </c:pt>
                <c:pt idx="10">
                  <c:v>519.83569999999997</c:v>
                </c:pt>
                <c:pt idx="11">
                  <c:v>515.52480000000003</c:v>
                </c:pt>
                <c:pt idx="12">
                  <c:v>569.78620000000001</c:v>
                </c:pt>
                <c:pt idx="13">
                  <c:v>549.54949999999997</c:v>
                </c:pt>
                <c:pt idx="14">
                  <c:v>550.3053000000001</c:v>
                </c:pt>
                <c:pt idx="15">
                  <c:v>555.66600000000005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7A-4191-A90A-C6279AA240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6188672"/>
        <c:axId val="766189984"/>
      </c:barChart>
      <c:catAx>
        <c:axId val="766188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80808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766189984"/>
        <c:crosses val="autoZero"/>
        <c:auto val="1"/>
        <c:lblAlgn val="ctr"/>
        <c:lblOffset val="100"/>
        <c:noMultiLvlLbl val="0"/>
      </c:catAx>
      <c:valAx>
        <c:axId val="766189984"/>
        <c:scaling>
          <c:orientation val="minMax"/>
          <c:min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766188672"/>
        <c:crosses val="autoZero"/>
        <c:crossBetween val="between"/>
      </c:valAx>
      <c:spPr>
        <a:noFill/>
        <a:ln>
          <a:solidFill>
            <a:srgbClr val="808080"/>
          </a:solidFill>
        </a:ln>
        <a:effectLst/>
      </c:spPr>
    </c:plotArea>
    <c:legend>
      <c:legendPos val="b"/>
      <c:layout>
        <c:manualLayout>
          <c:xMode val="edge"/>
          <c:yMode val="edge"/>
          <c:x val="0.19114741907261593"/>
          <c:y val="0.89565597498842053"/>
          <c:w val="0.61619061679790021"/>
          <c:h val="6.5916512274201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3" name="Picture 2">
          <a:extLst xmlns:a="http://schemas.openxmlformats.org/drawingml/2006/main">
            <a:ext uri="{FF2B5EF4-FFF2-40B4-BE49-F238E27FC236}">
              <a16:creationId xmlns:a16="http://schemas.microsoft.com/office/drawing/2014/main" id="{49E6E8A8-F80B-4BBB-8867-6410F956296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B1577F74-A455-41F0-86DB-CEEADDBD212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0.10834</cdr:x>
      <cdr:y>0.18383</cdr:y>
    </cdr:from>
    <cdr:to>
      <cdr:x>0.10834</cdr:x>
      <cdr:y>0.81617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1AD8EF98-5005-4432-98F4-A58F77104A0E}"/>
            </a:ext>
          </a:extLst>
        </cdr:cNvPr>
        <cdr:cNvCxnSpPr/>
      </cdr:nvCxnSpPr>
      <cdr:spPr>
        <a:xfrm xmlns:a="http://schemas.openxmlformats.org/drawingml/2006/main" flipV="1">
          <a:off x="990660" y="952509"/>
          <a:ext cx="0" cy="3276581"/>
        </a:xfrm>
        <a:prstGeom xmlns:a="http://schemas.openxmlformats.org/drawingml/2006/main" prst="line">
          <a:avLst/>
        </a:prstGeom>
        <a:ln xmlns:a="http://schemas.openxmlformats.org/drawingml/2006/main" w="34925">
          <a:solidFill>
            <a:srgbClr val="00B05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0.125</cdr:x>
      <cdr:y>0.17648</cdr:y>
    </cdr:from>
    <cdr:to>
      <cdr:x>0.21667</cdr:x>
      <cdr:y>0.33824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A6ED3196-9D45-43D2-8552-931D06EAAE11}"/>
            </a:ext>
          </a:extLst>
        </cdr:cNvPr>
        <cdr:cNvSpPr txBox="1"/>
      </cdr:nvSpPr>
      <cdr:spPr>
        <a:xfrm xmlns:a="http://schemas.openxmlformats.org/drawingml/2006/main">
          <a:off x="1143000" y="914425"/>
          <a:ext cx="838230" cy="838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rPr>
            <a:t>Mar 16</a:t>
          </a:r>
          <a:br>
            <a:rPr lang="en-US" sz="12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en-US" sz="12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rPr>
            <a:t>Public Schools Close</a:t>
          </a:r>
        </a:p>
      </cdr:txBody>
    </cdr:sp>
  </cdr:relSizeAnchor>
  <cdr:relSizeAnchor xmlns:cdr="http://schemas.openxmlformats.org/drawingml/2006/chartDrawing">
    <cdr:from>
      <cdr:x>0.11667</cdr:x>
      <cdr:y>0.18383</cdr:y>
    </cdr:from>
    <cdr:to>
      <cdr:x>0.11667</cdr:x>
      <cdr:y>0.81617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9096C212-43B3-452E-84A3-D1E4DB4FCA10}"/>
            </a:ext>
          </a:extLst>
        </cdr:cNvPr>
        <cdr:cNvCxnSpPr/>
      </cdr:nvCxnSpPr>
      <cdr:spPr>
        <a:xfrm xmlns:a="http://schemas.openxmlformats.org/drawingml/2006/main" flipV="1">
          <a:off x="1066830" y="952510"/>
          <a:ext cx="0" cy="3276580"/>
        </a:xfrm>
        <a:prstGeom xmlns:a="http://schemas.openxmlformats.org/drawingml/2006/main" prst="line">
          <a:avLst/>
        </a:prstGeom>
        <a:ln xmlns:a="http://schemas.openxmlformats.org/drawingml/2006/main" w="34925">
          <a:solidFill>
            <a:schemeClr val="accent6">
              <a:lumMod val="75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</cdr:x>
      <cdr:y>0.17647</cdr:y>
    </cdr:from>
    <cdr:to>
      <cdr:x>0.29166</cdr:x>
      <cdr:y>0.33824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DBB885BF-475E-4396-9396-6FE67AF5ADB3}"/>
            </a:ext>
          </a:extLst>
        </cdr:cNvPr>
        <cdr:cNvSpPr txBox="1"/>
      </cdr:nvSpPr>
      <cdr:spPr>
        <a:xfrm xmlns:a="http://schemas.openxmlformats.org/drawingml/2006/main">
          <a:off x="1828800" y="914372"/>
          <a:ext cx="838139" cy="8382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Mar 23</a:t>
          </a:r>
          <a:br>
            <a:rPr lang="en-US" sz="12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en-US" sz="12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WA Stay</a:t>
          </a:r>
          <a:br>
            <a:rPr lang="en-US" sz="12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en-US" sz="12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at Home</a:t>
          </a:r>
          <a:br>
            <a:rPr lang="en-US" sz="12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en-US" sz="12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Order</a:t>
          </a:r>
        </a:p>
      </cdr:txBody>
    </cdr:sp>
  </cdr:relSizeAnchor>
  <cdr:relSizeAnchor xmlns:cdr="http://schemas.openxmlformats.org/drawingml/2006/chartDrawing">
    <cdr:from>
      <cdr:x>0.125</cdr:x>
      <cdr:y>0.18383</cdr:y>
    </cdr:from>
    <cdr:to>
      <cdr:x>0.125</cdr:x>
      <cdr:y>0.81617</cdr:y>
    </cdr:to>
    <cdr:cxnSp macro="">
      <cdr:nvCxnSpPr>
        <cdr:cNvPr id="12" name="Straight Connector 11">
          <a:extLst xmlns:a="http://schemas.openxmlformats.org/drawingml/2006/main">
            <a:ext uri="{FF2B5EF4-FFF2-40B4-BE49-F238E27FC236}">
              <a16:creationId xmlns:a16="http://schemas.microsoft.com/office/drawing/2014/main" id="{0086EF02-C046-4330-89A9-FCF66A3E6200}"/>
            </a:ext>
          </a:extLst>
        </cdr:cNvPr>
        <cdr:cNvCxnSpPr/>
      </cdr:nvCxnSpPr>
      <cdr:spPr>
        <a:xfrm xmlns:a="http://schemas.openxmlformats.org/drawingml/2006/main" flipV="1">
          <a:off x="1143000" y="952510"/>
          <a:ext cx="0" cy="3276580"/>
        </a:xfrm>
        <a:prstGeom xmlns:a="http://schemas.openxmlformats.org/drawingml/2006/main" prst="line">
          <a:avLst/>
        </a:prstGeom>
        <a:ln xmlns:a="http://schemas.openxmlformats.org/drawingml/2006/main" w="34925">
          <a:solidFill>
            <a:srgbClr val="7030A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</cdr:x>
      <cdr:y>0.34007</cdr:y>
    </cdr:from>
    <cdr:to>
      <cdr:x>0.325</cdr:x>
      <cdr:y>0.50184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5AD1CDF3-AA42-4DC0-87FE-8C88F3CE8809}"/>
            </a:ext>
          </a:extLst>
        </cdr:cNvPr>
        <cdr:cNvSpPr txBox="1"/>
      </cdr:nvSpPr>
      <cdr:spPr>
        <a:xfrm xmlns:a="http://schemas.openxmlformats.org/drawingml/2006/main">
          <a:off x="1828800" y="1762125"/>
          <a:ext cx="1143000" cy="838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rPr>
            <a:t>Mar 25</a:t>
          </a:r>
          <a:br>
            <a:rPr lang="en-US" sz="12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en-US" sz="12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rPr>
            <a:t>Non-essential </a:t>
          </a:r>
        </a:p>
        <a:p xmlns:a="http://schemas.openxmlformats.org/drawingml/2006/main">
          <a:r>
            <a:rPr lang="en-US" sz="12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rPr>
            <a:t>Businesses</a:t>
          </a:r>
        </a:p>
        <a:p xmlns:a="http://schemas.openxmlformats.org/drawingml/2006/main">
          <a:r>
            <a:rPr lang="en-US" sz="12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rPr>
            <a:t>Closed</a:t>
          </a:r>
        </a:p>
      </cdr:txBody>
    </cdr:sp>
  </cdr:relSizeAnchor>
  <cdr:relSizeAnchor xmlns:cdr="http://schemas.openxmlformats.org/drawingml/2006/chartDrawing">
    <cdr:from>
      <cdr:x>0.13334</cdr:x>
      <cdr:y>0.18383</cdr:y>
    </cdr:from>
    <cdr:to>
      <cdr:x>0.13334</cdr:x>
      <cdr:y>0.81617</cdr:y>
    </cdr:to>
    <cdr:cxnSp macro="">
      <cdr:nvCxnSpPr>
        <cdr:cNvPr id="15" name="Straight Connector 14">
          <a:extLst xmlns:a="http://schemas.openxmlformats.org/drawingml/2006/main">
            <a:ext uri="{FF2B5EF4-FFF2-40B4-BE49-F238E27FC236}">
              <a16:creationId xmlns:a16="http://schemas.microsoft.com/office/drawing/2014/main" id="{7E9AB464-93F9-4F2D-88BA-B4F24483E7E1}"/>
            </a:ext>
          </a:extLst>
        </cdr:cNvPr>
        <cdr:cNvCxnSpPr/>
      </cdr:nvCxnSpPr>
      <cdr:spPr>
        <a:xfrm xmlns:a="http://schemas.openxmlformats.org/drawingml/2006/main" flipV="1">
          <a:off x="1219261" y="952534"/>
          <a:ext cx="0" cy="3276532"/>
        </a:xfrm>
        <a:prstGeom xmlns:a="http://schemas.openxmlformats.org/drawingml/2006/main" prst="line">
          <a:avLst/>
        </a:prstGeom>
        <a:ln xmlns:a="http://schemas.openxmlformats.org/drawingml/2006/main" w="34925">
          <a:solidFill>
            <a:srgbClr val="00B0F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0.26667</cdr:x>
      <cdr:y>0.17647</cdr:y>
    </cdr:from>
    <cdr:to>
      <cdr:x>0.36667</cdr:x>
      <cdr:y>0.33824</cdr:y>
    </cdr:to>
    <cdr:sp macro="" textlink="">
      <cdr:nvSpPr>
        <cdr:cNvPr id="16" name="TextBox 1">
          <a:extLst xmlns:a="http://schemas.openxmlformats.org/drawingml/2006/main">
            <a:ext uri="{FF2B5EF4-FFF2-40B4-BE49-F238E27FC236}">
              <a16:creationId xmlns:a16="http://schemas.microsoft.com/office/drawing/2014/main" id="{45D7E5AF-0063-40BC-A66F-693892DACFAD}"/>
            </a:ext>
          </a:extLst>
        </cdr:cNvPr>
        <cdr:cNvSpPr txBox="1"/>
      </cdr:nvSpPr>
      <cdr:spPr>
        <a:xfrm xmlns:a="http://schemas.openxmlformats.org/drawingml/2006/main">
          <a:off x="2438400" y="914372"/>
          <a:ext cx="914400" cy="8382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rPr>
            <a:t>Apr 13</a:t>
          </a:r>
          <a:br>
            <a:rPr lang="en-US" sz="1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en-US" sz="1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rPr>
            <a:t>Stimulus</a:t>
          </a:r>
          <a:br>
            <a:rPr lang="en-US" sz="1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en-US" sz="1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rPr>
            <a:t>Payments</a:t>
          </a:r>
        </a:p>
        <a:p xmlns:a="http://schemas.openxmlformats.org/drawingml/2006/main">
          <a:r>
            <a:rPr lang="en-US" sz="1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rPr>
            <a:t>Start</a:t>
          </a:r>
        </a:p>
      </cdr:txBody>
    </cdr:sp>
  </cdr:relSizeAnchor>
  <cdr:relSizeAnchor xmlns:cdr="http://schemas.openxmlformats.org/drawingml/2006/chartDrawing">
    <cdr:from>
      <cdr:x>0.2</cdr:x>
      <cdr:y>0.18383</cdr:y>
    </cdr:from>
    <cdr:to>
      <cdr:x>0.2</cdr:x>
      <cdr:y>0.81617</cdr:y>
    </cdr:to>
    <cdr:cxnSp macro="">
      <cdr:nvCxnSpPr>
        <cdr:cNvPr id="13" name="Straight Connector 12">
          <a:extLst xmlns:a="http://schemas.openxmlformats.org/drawingml/2006/main">
            <a:ext uri="{FF2B5EF4-FFF2-40B4-BE49-F238E27FC236}">
              <a16:creationId xmlns:a16="http://schemas.microsoft.com/office/drawing/2014/main" id="{2C080EFA-C870-49EB-86BF-387DFB657D28}"/>
            </a:ext>
          </a:extLst>
        </cdr:cNvPr>
        <cdr:cNvCxnSpPr/>
      </cdr:nvCxnSpPr>
      <cdr:spPr>
        <a:xfrm xmlns:a="http://schemas.openxmlformats.org/drawingml/2006/main" flipV="1">
          <a:off x="1828800" y="952510"/>
          <a:ext cx="0" cy="3276580"/>
        </a:xfrm>
        <a:prstGeom xmlns:a="http://schemas.openxmlformats.org/drawingml/2006/main" prst="line">
          <a:avLst/>
        </a:prstGeom>
        <a:ln xmlns:a="http://schemas.openxmlformats.org/drawingml/2006/main" w="34925">
          <a:solidFill>
            <a:schemeClr val="bg1">
              <a:lumMod val="50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0.225</cdr:x>
      <cdr:y>0.64706</cdr:y>
    </cdr:from>
    <cdr:to>
      <cdr:x>0.33334</cdr:x>
      <cdr:y>0.80883</cdr:y>
    </cdr:to>
    <cdr:sp macro="" textlink="">
      <cdr:nvSpPr>
        <cdr:cNvPr id="18" name="TextBox 1">
          <a:extLst xmlns:a="http://schemas.openxmlformats.org/drawingml/2006/main">
            <a:ext uri="{FF2B5EF4-FFF2-40B4-BE49-F238E27FC236}">
              <a16:creationId xmlns:a16="http://schemas.microsoft.com/office/drawing/2014/main" id="{25BD103F-7F23-4AC2-9586-2F11D65B7D34}"/>
            </a:ext>
          </a:extLst>
        </cdr:cNvPr>
        <cdr:cNvSpPr txBox="1"/>
      </cdr:nvSpPr>
      <cdr:spPr>
        <a:xfrm xmlns:a="http://schemas.openxmlformats.org/drawingml/2006/main">
          <a:off x="2057400" y="3352800"/>
          <a:ext cx="990660" cy="8382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May 31</a:t>
          </a:r>
        </a:p>
        <a:p xmlns:a="http://schemas.openxmlformats.org/drawingml/2006/main">
          <a:r>
            <a:rPr lang="en-US" sz="1200" b="1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rPr>
            <a:t>Stay at Home Order Ends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0C04C18E-876E-4259-B9BB-909CDFF25C7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EC40828D-79E0-40F2-8669-308425F6B8B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27EFB98B-6B16-4D22-90C7-08088CE2C76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0.80833</cdr:x>
      <cdr:y>0</cdr:y>
    </cdr:from>
    <cdr:to>
      <cdr:x>1</cdr:x>
      <cdr:y>0.11918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F2ECA80-013F-463C-849C-CAC3A0F1A037}"/>
            </a:ext>
          </a:extLst>
        </cdr:cNvPr>
        <cdr:cNvSpPr txBox="1"/>
      </cdr:nvSpPr>
      <cdr:spPr>
        <a:xfrm xmlns:a="http://schemas.openxmlformats.org/drawingml/2006/main">
          <a:off x="7391370" y="0"/>
          <a:ext cx="1752630" cy="617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i="1" dirty="0">
              <a:solidFill>
                <a:srgbClr val="FF0000"/>
              </a:solidFill>
            </a:rPr>
            <a:t>Key Letter 3 of 4: “O”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47D68570-14C0-4428-8A4A-F7DD52EC4FB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0.70833</cdr:x>
      <cdr:y>0.29412</cdr:y>
    </cdr:from>
    <cdr:to>
      <cdr:x>0.925</cdr:x>
      <cdr:y>0.44118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9B48D1C-9DE9-46AE-9F19-A4B03F75B5B2}"/>
            </a:ext>
          </a:extLst>
        </cdr:cNvPr>
        <cdr:cNvSpPr txBox="1"/>
      </cdr:nvSpPr>
      <cdr:spPr>
        <a:xfrm xmlns:a="http://schemas.openxmlformats.org/drawingml/2006/main">
          <a:off x="6477000" y="1524000"/>
          <a:ext cx="1981200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rPr>
            <a:t>+$1285 increase in 6 months</a:t>
          </a:r>
        </a:p>
      </cdr:txBody>
    </cdr:sp>
  </cdr:relSizeAnchor>
  <cdr:relSizeAnchor xmlns:cdr="http://schemas.openxmlformats.org/drawingml/2006/chartDrawing">
    <cdr:from>
      <cdr:x>0.90833</cdr:x>
      <cdr:y>0.26471</cdr:y>
    </cdr:from>
    <cdr:to>
      <cdr:x>0.96667</cdr:x>
      <cdr:y>0.32353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AB6326BA-01E5-4B70-B5B0-4BD06754D726}"/>
            </a:ext>
          </a:extLst>
        </cdr:cNvPr>
        <cdr:cNvCxnSpPr/>
      </cdr:nvCxnSpPr>
      <cdr:spPr>
        <a:xfrm xmlns:a="http://schemas.openxmlformats.org/drawingml/2006/main" flipH="1">
          <a:off x="8305800" y="1371600"/>
          <a:ext cx="533400" cy="3048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0.90833</cdr:x>
      <cdr:y>0.32353</cdr:y>
    </cdr:from>
    <cdr:to>
      <cdr:x>0.94167</cdr:x>
      <cdr:y>0.42647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E75455E4-EF11-4DFA-9A5A-BEF476CD8AD4}"/>
            </a:ext>
          </a:extLst>
        </cdr:cNvPr>
        <cdr:cNvCxnSpPr/>
      </cdr:nvCxnSpPr>
      <cdr:spPr>
        <a:xfrm xmlns:a="http://schemas.openxmlformats.org/drawingml/2006/main">
          <a:off x="8305800" y="1676400"/>
          <a:ext cx="304800" cy="5334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3" name="Picture 2">
          <a:extLst xmlns:a="http://schemas.openxmlformats.org/drawingml/2006/main">
            <a:ext uri="{FF2B5EF4-FFF2-40B4-BE49-F238E27FC236}">
              <a16:creationId xmlns:a16="http://schemas.microsoft.com/office/drawing/2014/main" id="{838160F0-2976-4AE9-B10A-48357699770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D1D896B9-F4A1-43D1-9834-7B96A39FF0C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EADB0EB9-E220-41ED-A99B-F2A9636EC48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0.80833</cdr:x>
      <cdr:y>0</cdr:y>
    </cdr:from>
    <cdr:to>
      <cdr:x>1</cdr:x>
      <cdr:y>0.11918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F2ECA80-013F-463C-849C-CAC3A0F1A037}"/>
            </a:ext>
          </a:extLst>
        </cdr:cNvPr>
        <cdr:cNvSpPr txBox="1"/>
      </cdr:nvSpPr>
      <cdr:spPr>
        <a:xfrm xmlns:a="http://schemas.openxmlformats.org/drawingml/2006/main">
          <a:off x="7391370" y="0"/>
          <a:ext cx="1752630" cy="617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i="1" dirty="0">
              <a:solidFill>
                <a:srgbClr val="FF0000"/>
              </a:solidFill>
            </a:rPr>
            <a:t>Key Letter 4 of 4: “N”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9B944387-7ECE-4F1A-9544-8C644CAE5BE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4" name="Picture 3">
          <a:extLst xmlns:a="http://schemas.openxmlformats.org/drawingml/2006/main">
            <a:ext uri="{FF2B5EF4-FFF2-40B4-BE49-F238E27FC236}">
              <a16:creationId xmlns:a16="http://schemas.microsoft.com/office/drawing/2014/main" id="{580BF34A-1DFC-4539-AE17-970C7F09DF5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B6C6249D-8DFA-40EA-8A07-8F70DAE6127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0.02073</cdr:y>
    </cdr:from>
    <cdr:to>
      <cdr:x>0.14167</cdr:x>
      <cdr:y>0.11193</cdr:y>
    </cdr:to>
    <cdr:pic>
      <cdr:nvPicPr>
        <cdr:cNvPr id="4" name="Picture 3">
          <a:extLst xmlns:a="http://schemas.openxmlformats.org/drawingml/2006/main">
            <a:ext uri="{FF2B5EF4-FFF2-40B4-BE49-F238E27FC236}">
              <a16:creationId xmlns:a16="http://schemas.microsoft.com/office/drawing/2014/main" id="{A28805A5-2AFD-4010-848E-C9E9E451615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108097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4" name="Picture 3">
          <a:extLst xmlns:a="http://schemas.openxmlformats.org/drawingml/2006/main">
            <a:ext uri="{FF2B5EF4-FFF2-40B4-BE49-F238E27FC236}">
              <a16:creationId xmlns:a16="http://schemas.microsoft.com/office/drawing/2014/main" id="{580BF34A-1DFC-4539-AE17-970C7F09DF5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C42EBE71-F1B6-489F-9705-7760B70D9E2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27EFB98B-6B16-4D22-90C7-08088CE2C76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0.80833</cdr:x>
      <cdr:y>0</cdr:y>
    </cdr:from>
    <cdr:to>
      <cdr:x>1</cdr:x>
      <cdr:y>0.11918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F2ECA80-013F-463C-849C-CAC3A0F1A037}"/>
            </a:ext>
          </a:extLst>
        </cdr:cNvPr>
        <cdr:cNvSpPr txBox="1"/>
      </cdr:nvSpPr>
      <cdr:spPr>
        <a:xfrm xmlns:a="http://schemas.openxmlformats.org/drawingml/2006/main">
          <a:off x="7391370" y="0"/>
          <a:ext cx="1752630" cy="617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i="1" dirty="0">
              <a:solidFill>
                <a:srgbClr val="FF0000"/>
              </a:solidFill>
            </a:rPr>
            <a:t>Key Letter 1 of 4: “E”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27EFB98B-6B16-4D22-90C7-08088CE2C76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27EFB98B-6B16-4D22-90C7-08088CE2C76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3" name="Picture 2">
          <a:extLst xmlns:a="http://schemas.openxmlformats.org/drawingml/2006/main">
            <a:ext uri="{FF2B5EF4-FFF2-40B4-BE49-F238E27FC236}">
              <a16:creationId xmlns:a16="http://schemas.microsoft.com/office/drawing/2014/main" id="{2276183E-A6A5-4C35-82BA-951FC855917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127D81C4-85EE-4FAE-A7F3-16CF9F3C70C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0.80799</cdr:x>
      <cdr:y>0</cdr:y>
    </cdr:from>
    <cdr:to>
      <cdr:x>0.99966</cdr:x>
      <cdr:y>0.11918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2F2ECA80-013F-463C-849C-CAC3A0F1A037}"/>
            </a:ext>
          </a:extLst>
        </cdr:cNvPr>
        <cdr:cNvSpPr txBox="1"/>
      </cdr:nvSpPr>
      <cdr:spPr>
        <a:xfrm xmlns:a="http://schemas.openxmlformats.org/drawingml/2006/main">
          <a:off x="7388228" y="0"/>
          <a:ext cx="1752630" cy="617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i="1" dirty="0">
              <a:solidFill>
                <a:srgbClr val="FF0000"/>
              </a:solidFill>
            </a:rPr>
            <a:t>Key Letter 2 of 4: “C”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56D97611-7E44-4261-A8E1-A01648BAF7C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0.20833</cdr:x>
      <cdr:y>0.79412</cdr:y>
    </cdr:from>
    <cdr:to>
      <cdr:x>0.39999</cdr:x>
      <cdr:y>0.86765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57C7D0F-8D2F-4F01-9D54-29C24435FA05}"/>
            </a:ext>
          </a:extLst>
        </cdr:cNvPr>
        <cdr:cNvSpPr txBox="1"/>
      </cdr:nvSpPr>
      <cdr:spPr>
        <a:xfrm xmlns:a="http://schemas.openxmlformats.org/drawingml/2006/main">
          <a:off x="1905000" y="4114800"/>
          <a:ext cx="1752540" cy="38100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5400">
          <a:solidFill>
            <a:srgbClr val="FF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rPr>
            <a:t>Covid Recession</a:t>
          </a:r>
        </a:p>
      </cdr:txBody>
    </cdr:sp>
  </cdr:relSizeAnchor>
  <cdr:relSizeAnchor xmlns:cdr="http://schemas.openxmlformats.org/drawingml/2006/chartDrawing">
    <cdr:from>
      <cdr:x>0.625</cdr:x>
      <cdr:y>0.52941</cdr:y>
    </cdr:from>
    <cdr:to>
      <cdr:x>0.80833</cdr:x>
      <cdr:y>0.60293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3A15BE88-FD5D-4210-BD1A-5F345777933C}"/>
            </a:ext>
          </a:extLst>
        </cdr:cNvPr>
        <cdr:cNvSpPr txBox="1"/>
      </cdr:nvSpPr>
      <cdr:spPr>
        <a:xfrm xmlns:a="http://schemas.openxmlformats.org/drawingml/2006/main">
          <a:off x="5715000" y="2743200"/>
          <a:ext cx="1676370" cy="38095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5400">
          <a:solidFill>
            <a:srgbClr val="00B05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rPr>
            <a:t>Dot Com Bust</a:t>
          </a:r>
        </a:p>
      </cdr:txBody>
    </cdr:sp>
  </cdr:relSizeAnchor>
  <cdr:relSizeAnchor xmlns:cdr="http://schemas.openxmlformats.org/drawingml/2006/chartDrawing">
    <cdr:from>
      <cdr:x>0.4</cdr:x>
      <cdr:y>0.66176</cdr:y>
    </cdr:from>
    <cdr:to>
      <cdr:x>0.6</cdr:x>
      <cdr:y>0.73528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AE548F1-E061-4561-AE9B-6D06A14D2306}"/>
            </a:ext>
          </a:extLst>
        </cdr:cNvPr>
        <cdr:cNvSpPr txBox="1"/>
      </cdr:nvSpPr>
      <cdr:spPr>
        <a:xfrm xmlns:a="http://schemas.openxmlformats.org/drawingml/2006/main">
          <a:off x="3657600" y="3429000"/>
          <a:ext cx="1828800" cy="38095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5400">
          <a:solidFill>
            <a:srgbClr val="0070C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rPr>
            <a:t>Great Recession</a:t>
          </a:r>
        </a:p>
      </cdr:txBody>
    </cdr:sp>
  </cdr:relSizeAnchor>
  <cdr:relSizeAnchor xmlns:cdr="http://schemas.openxmlformats.org/drawingml/2006/chartDrawing">
    <cdr:from>
      <cdr:x>0.5</cdr:x>
      <cdr:y>0.52941</cdr:y>
    </cdr:from>
    <cdr:to>
      <cdr:x>0.5</cdr:x>
      <cdr:y>0.66176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3A27BA28-CDE4-48FE-9C2C-4BAA048B5993}"/>
            </a:ext>
          </a:extLst>
        </cdr:cNvPr>
        <cdr:cNvCxnSpPr>
          <a:stCxn xmlns:a="http://schemas.openxmlformats.org/drawingml/2006/main" id="5" idx="0"/>
        </cdr:cNvCxnSpPr>
      </cdr:nvCxnSpPr>
      <cdr:spPr>
        <a:xfrm xmlns:a="http://schemas.openxmlformats.org/drawingml/2006/main" flipV="1">
          <a:off x="4572000" y="2743200"/>
          <a:ext cx="0" cy="68580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0.71667</cdr:x>
      <cdr:y>0.36765</cdr:y>
    </cdr:from>
    <cdr:to>
      <cdr:x>0.71667</cdr:x>
      <cdr:y>0.52941</cdr:y>
    </cdr:to>
    <cdr:cxnSp macro="">
      <cdr:nvCxnSpPr>
        <cdr:cNvPr id="9" name="Straight Arrow Connector 8">
          <a:extLst xmlns:a="http://schemas.openxmlformats.org/drawingml/2006/main">
            <a:ext uri="{FF2B5EF4-FFF2-40B4-BE49-F238E27FC236}">
              <a16:creationId xmlns:a16="http://schemas.microsoft.com/office/drawing/2014/main" id="{BE3D8CE6-FD15-4E1B-88B0-FDFCD1C5EB00}"/>
            </a:ext>
          </a:extLst>
        </cdr:cNvPr>
        <cdr:cNvCxnSpPr>
          <a:stCxn xmlns:a="http://schemas.openxmlformats.org/drawingml/2006/main" id="4" idx="0"/>
        </cdr:cNvCxnSpPr>
      </cdr:nvCxnSpPr>
      <cdr:spPr>
        <a:xfrm xmlns:a="http://schemas.openxmlformats.org/drawingml/2006/main" flipV="1">
          <a:off x="6553185" y="1905000"/>
          <a:ext cx="45" cy="83820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00B05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0.18333</cdr:x>
      <cdr:y>0.69118</cdr:y>
    </cdr:from>
    <cdr:to>
      <cdr:x>0.20834</cdr:x>
      <cdr:y>0.79412</cdr:y>
    </cdr:to>
    <cdr:cxnSp macro="">
      <cdr:nvCxnSpPr>
        <cdr:cNvPr id="13" name="Straight Arrow Connector 12">
          <a:extLst xmlns:a="http://schemas.openxmlformats.org/drawingml/2006/main">
            <a:ext uri="{FF2B5EF4-FFF2-40B4-BE49-F238E27FC236}">
              <a16:creationId xmlns:a16="http://schemas.microsoft.com/office/drawing/2014/main" id="{E430D122-647A-417A-A6A5-0FD2F5A947FB}"/>
            </a:ext>
          </a:extLst>
        </cdr:cNvPr>
        <cdr:cNvCxnSpPr/>
      </cdr:nvCxnSpPr>
      <cdr:spPr>
        <a:xfrm xmlns:a="http://schemas.openxmlformats.org/drawingml/2006/main" flipH="1" flipV="1">
          <a:off x="1676400" y="3581400"/>
          <a:ext cx="228662" cy="533412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25BA6B3E-1EEB-4962-BD2B-30459912D0B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A120E37-A58F-4FA0-88E7-7CC82551C236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569D4FF-28A6-430E-A4DD-CA0FAC72F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126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4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829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973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67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228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99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856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376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775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828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7BB483-D30C-48E6-8482-08E3EEAD308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388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217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347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994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999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07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0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02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Preliminary 2011 Forecasts 10 March 2010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A01F-2CEB-4C6F-9EC8-0FC84222EA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8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72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99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360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748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2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73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16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47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B8DD5-B935-464C-BBDA-AAAF1D92D76C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41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ngcounty.gov/independent/forecasting.asp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48" y="1391815"/>
            <a:ext cx="9144000" cy="78483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endParaRPr lang="en-US" sz="800" spc="200" dirty="0">
              <a:solidFill>
                <a:prstClr val="white">
                  <a:lumMod val="50000"/>
                </a:prstClr>
              </a:solidFill>
            </a:endParaRPr>
          </a:p>
          <a:p>
            <a:endParaRPr lang="en-US" sz="800" spc="200" dirty="0">
              <a:solidFill>
                <a:prstClr val="white">
                  <a:lumMod val="50000"/>
                </a:prstClr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8" name="AutoShape 8" descr="Image result for 0 and 1"/>
          <p:cNvSpPr>
            <a:spLocks noChangeAspect="1" noChangeArrowheads="1"/>
          </p:cNvSpPr>
          <p:nvPr/>
        </p:nvSpPr>
        <p:spPr bwMode="auto">
          <a:xfrm>
            <a:off x="-9530" y="0"/>
            <a:ext cx="9139675" cy="1381134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314323" y="1885060"/>
            <a:ext cx="8455025" cy="1752600"/>
          </a:xfrm>
          <a:solidFill>
            <a:schemeClr val="bg1">
              <a:lumMod val="65000"/>
            </a:schemeClr>
          </a:solidFill>
          <a:ln w="12700"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.</a:t>
            </a:r>
            <a:br>
              <a:rPr lang="en-US" sz="3200" b="1" dirty="0"/>
            </a:br>
            <a:r>
              <a:rPr lang="en-US" sz="3100" b="1" dirty="0"/>
              <a:t>2022 King County Economic and Revenue Forecast</a:t>
            </a:r>
            <a:br>
              <a:rPr lang="en-US" sz="1600" b="1" dirty="0"/>
            </a:br>
            <a:r>
              <a:rPr lang="en-US" sz="1600" b="1" dirty="0"/>
              <a:t>Presentation to the Puget Sound Finance Officer’s Association</a:t>
            </a:r>
            <a:br>
              <a:rPr lang="en-US" sz="1600" b="1" dirty="0"/>
            </a:br>
            <a:br>
              <a:rPr lang="en-US" sz="1600" b="1" dirty="0"/>
            </a:br>
            <a:endParaRPr lang="en-US" sz="2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4419600"/>
            <a:ext cx="9144000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0" y="1371600"/>
            <a:ext cx="0" cy="304800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9144000" y="1371600"/>
            <a:ext cx="0" cy="3048001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17648" y="3256660"/>
            <a:ext cx="5651676" cy="64633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</a:rPr>
              <a:t>Dave Reich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Office of Economic and Financial Analysis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6723" y="3256660"/>
            <a:ext cx="205422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Presented on: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June 7</a:t>
            </a:r>
            <a:r>
              <a:rPr lang="en-US" baseline="30000" dirty="0">
                <a:solidFill>
                  <a:prstClr val="black"/>
                </a:solidFill>
              </a:rPr>
              <a:t>th</a:t>
            </a:r>
            <a:r>
              <a:rPr lang="en-US" dirty="0">
                <a:solidFill>
                  <a:prstClr val="black"/>
                </a:solidFill>
              </a:rPr>
              <a:t>, 2022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-2983" y="4591056"/>
            <a:ext cx="9162662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926" y="5860167"/>
            <a:ext cx="9137074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4598295"/>
            <a:ext cx="1522334" cy="126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58" y="4593723"/>
            <a:ext cx="1540131" cy="126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89" y="4600604"/>
            <a:ext cx="1511303" cy="12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992" y="4600604"/>
            <a:ext cx="1528971" cy="12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963" y="4598295"/>
            <a:ext cx="1504879" cy="12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42" y="4591056"/>
            <a:ext cx="1511303" cy="12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-13855" y="4591056"/>
            <a:ext cx="9144000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4598295"/>
            <a:ext cx="0" cy="1261872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144000" y="4591034"/>
            <a:ext cx="0" cy="12691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520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A6E66D-1E9B-40C2-8C8F-DD6435E5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98FAB58-2F45-4DD2-BAAF-B3DA41C04E4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The Covid recession was the most severe we’ve seen but will likely be pretty short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D115A4F-1A1F-47A0-A6BF-D411060CDA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225854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0936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72DDF16-5372-4C23-9E9F-ACE721AD01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5971644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96CA80B4-2151-4E33-9661-4F6B2F72A8D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WA state personal income surged due to transfers in 2020-2021 but is back to more normal levels</a:t>
            </a:r>
          </a:p>
        </p:txBody>
      </p:sp>
    </p:spTree>
    <p:extLst>
      <p:ext uri="{BB962C8B-B14F-4D97-AF65-F5344CB8AC3E}">
        <p14:creationId xmlns:p14="http://schemas.microsoft.com/office/powerpoint/2010/main" val="2338344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AD561E9-E689-40EE-9312-4EB6E677DDB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Consumer spending has fully recovered and then some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A058826-AFAD-4DF9-9FFD-BC3B548003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5284210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1204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70FF45C-2955-442C-85C4-73D291C433C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Inflation ignited in 2021 driven by strong demand and supply disruptions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31E4E18-5C8C-4DE1-B7D6-61154BD2C7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2141267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3142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70FF45C-2955-442C-85C4-73D291C433C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House prices have surged as rents continued to grow more slowly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542BCF5-5E55-4FB9-95B5-08917E0082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9787988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9078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70FF45C-2955-442C-85C4-73D291C433C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Already low supply of homes for sale in </a:t>
            </a:r>
          </a:p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King County worsened in 2021 and so far in 2022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1DEC77E-48A0-4545-819F-C1E6A5394F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2451157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7755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0416C-51B4-4E44-A8DB-5F9D05C77BC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Demand also now being impacted due to higher mortgage payments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C35288E-BB53-4788-8C76-12E087833F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89280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7916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9A9D368-0B0B-4677-936D-412DE676DE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9412156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6618E851-C85E-4575-B271-1C65ECCFCE8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Construction has held up despite the pandemic, inflation, supply chain and labor shortages but has dipped a little so far in 2022</a:t>
            </a:r>
          </a:p>
        </p:txBody>
      </p:sp>
    </p:spTree>
    <p:extLst>
      <p:ext uri="{BB962C8B-B14F-4D97-AF65-F5344CB8AC3E}">
        <p14:creationId xmlns:p14="http://schemas.microsoft.com/office/powerpoint/2010/main" val="1369698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51116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Residential permitting dipped in 2020 but has come back on multi-family </a:t>
            </a:r>
          </a:p>
        </p:txBody>
      </p:sp>
    </p:spTree>
    <p:extLst>
      <p:ext uri="{BB962C8B-B14F-4D97-AF65-F5344CB8AC3E}">
        <p14:creationId xmlns:p14="http://schemas.microsoft.com/office/powerpoint/2010/main" val="2361866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2C4E6E7-DAAA-4DA7-AB89-CD558700D77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Commercial Construction:</a:t>
            </a:r>
          </a:p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Booming Bellevue, Slower Seattle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7B34AB9-3442-422C-8D4D-7185678D00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04051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1870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787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endParaRPr lang="en-US" sz="800" spc="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800" spc="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800" spc="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7" name="AutoShape 6" descr="Image result for 0 and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8" descr="Image result for 0 and 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155575" y="948646"/>
            <a:ext cx="8759952" cy="590931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marL="457200"/>
            <a:r>
              <a:rPr lang="en-US" sz="2400" b="1" dirty="0"/>
              <a:t>U.S. economic picture complicated</a:t>
            </a:r>
          </a:p>
          <a:p>
            <a:pPr marL="114300"/>
            <a:r>
              <a:rPr lang="en-US" dirty="0"/>
              <a:t>	-Covid-19 continues-new variant, vaccines helping, continuing risk (China)</a:t>
            </a:r>
          </a:p>
          <a:p>
            <a:pPr marL="114300"/>
            <a:r>
              <a:rPr lang="en-US" dirty="0"/>
              <a:t>	-Inflation has risen to very elevated levels and affect everyone</a:t>
            </a:r>
          </a:p>
          <a:p>
            <a:pPr marL="114300"/>
            <a:r>
              <a:rPr lang="en-US" dirty="0"/>
              <a:t>	-U.S. Fed is committed to getting it back to around 2%, so raising rates</a:t>
            </a:r>
          </a:p>
          <a:p>
            <a:pPr marL="114300"/>
            <a:r>
              <a:rPr lang="en-US" dirty="0"/>
              <a:t>	-Geopolitics/politics: Ukraine war, de-globalization, mid-terms</a:t>
            </a:r>
          </a:p>
          <a:p>
            <a:pPr marL="114300"/>
            <a:r>
              <a:rPr lang="en-US" dirty="0"/>
              <a:t>	-Growth, recession, stagflation?</a:t>
            </a:r>
          </a:p>
          <a:p>
            <a:pPr marL="114300"/>
            <a:r>
              <a:rPr lang="en-US" sz="2400" b="1" dirty="0"/>
              <a:t>     Economically, 2021 was a remarkable year </a:t>
            </a:r>
          </a:p>
          <a:p>
            <a:pPr lvl="1"/>
            <a:r>
              <a:rPr lang="en-US" dirty="0"/>
              <a:t>	-Economic growth of 5.7%; fastest since the 1980s</a:t>
            </a:r>
          </a:p>
          <a:p>
            <a:pPr lvl="1"/>
            <a:r>
              <a:rPr lang="en-US" dirty="0"/>
              <a:t>	-6.7M jobs added and &gt;10M jobs open; most ever</a:t>
            </a:r>
          </a:p>
          <a:p>
            <a:pPr lvl="1"/>
            <a:r>
              <a:rPr lang="en-US" dirty="0"/>
              <a:t>	-Inflation at 7.5%; highest since the 1980s</a:t>
            </a:r>
          </a:p>
          <a:p>
            <a:pPr lvl="1"/>
            <a:r>
              <a:rPr lang="en-US" dirty="0"/>
              <a:t>	-Federal spending relative to GDP; 2</a:t>
            </a:r>
            <a:r>
              <a:rPr lang="en-US" baseline="30000" dirty="0"/>
              <a:t>nd</a:t>
            </a:r>
            <a:r>
              <a:rPr lang="en-US" dirty="0"/>
              <a:t> highest since WW II (after 2020)</a:t>
            </a:r>
          </a:p>
          <a:p>
            <a:pPr lvl="1"/>
            <a:r>
              <a:rPr lang="en-US" dirty="0"/>
              <a:t>	-Home prices up 18.8%-highest since data started (34 years)	</a:t>
            </a:r>
          </a:p>
          <a:p>
            <a:pPr marL="457200"/>
            <a:r>
              <a:rPr lang="en-US" sz="2400" b="1" dirty="0"/>
              <a:t>KC economy should continue recovery in 2022-2023</a:t>
            </a:r>
          </a:p>
          <a:p>
            <a:pPr marL="457200"/>
            <a:r>
              <a:rPr lang="en-US" dirty="0"/>
              <a:t>	-Current U.S. baseline forecasts calling for growth (GI, GS, Blue Chip, CBO, Fed)</a:t>
            </a:r>
          </a:p>
          <a:p>
            <a:pPr marL="457200"/>
            <a:r>
              <a:rPr lang="en-US" dirty="0"/>
              <a:t>	-KC to be back to pre-pandemic employment in 2022-2023</a:t>
            </a:r>
          </a:p>
          <a:p>
            <a:pPr marL="457200"/>
            <a:r>
              <a:rPr lang="en-US" dirty="0"/>
              <a:t>	-Local businesses doing better, normalcy happening, tourism recovering</a:t>
            </a:r>
          </a:p>
          <a:p>
            <a:pPr marL="457200"/>
            <a:r>
              <a:rPr lang="en-US" dirty="0"/>
              <a:t>	-Risks remain; virus variants, Ukraine, WFH</a:t>
            </a:r>
            <a:endParaRPr lang="en-US" b="1" dirty="0"/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7975" y="717813"/>
            <a:ext cx="7663007" cy="46166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727248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2C4E6E7-DAAA-4DA7-AB89-CD558700D77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Recovery in downtown Seattle-very slow so far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09E3D70-BF36-402F-8771-8B877F1D90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9275298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8296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Tourism was hit hard during Covid but should recover in 2023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4308298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8935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649587"/>
              </p:ext>
            </p:extLst>
          </p:nvPr>
        </p:nvGraphicFramePr>
        <p:xfrm>
          <a:off x="0" y="1644503"/>
          <a:ext cx="9144000" cy="5213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F1C09E2D-3790-4563-8164-CF67FC7F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The King County forecast calls for continued growth but faces risks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869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March 2022 Revenue Forecasts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200" b="1" dirty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ambria" panose="02040503050406030204" pitchFamily="18" charset="0"/>
              </a:rPr>
              <a:t>	Assumptions: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200" dirty="0">
                <a:latin typeface="Cambria" panose="02040503050406030204" pitchFamily="18" charset="0"/>
              </a:rPr>
              <a:t>	(1) 65% Confidence Level – 65% chance revenues will come in 	higher than forecasted (lower for inflation/price forecasts)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200" dirty="0">
                <a:latin typeface="Cambria" panose="02040503050406030204" pitchFamily="18" charset="0"/>
              </a:rPr>
              <a:t>	(2) All potential annexation areas are assumed to occur on 	schedule: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200" dirty="0">
                <a:latin typeface="Cambria" panose="02040503050406030204" pitchFamily="18" charset="0"/>
              </a:rPr>
              <a:t>	-North Highline 			(01-01-26)</a:t>
            </a:r>
            <a:br>
              <a:rPr lang="en-US" sz="2200" dirty="0">
                <a:latin typeface="Cambria" panose="02040503050406030204" pitchFamily="18" charset="0"/>
              </a:rPr>
            </a:br>
            <a:r>
              <a:rPr lang="en-US" sz="2200" dirty="0">
                <a:latin typeface="Cambria" panose="02040503050406030204" pitchFamily="18" charset="0"/>
              </a:rPr>
              <a:t>	-Renton West Hill			(01-01-26)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</a:rPr>
              <a:t>	-Fairwood				(01-01-27)</a:t>
            </a:r>
            <a:br>
              <a:rPr lang="en-US" sz="2200" dirty="0">
                <a:latin typeface="Cambria" panose="02040503050406030204" pitchFamily="18" charset="0"/>
              </a:rPr>
            </a:br>
            <a:r>
              <a:rPr lang="en-US" sz="2200" dirty="0">
                <a:latin typeface="Cambria" panose="02040503050406030204" pitchFamily="18" charset="0"/>
              </a:rPr>
              <a:t>	-Renton East Hill			(01-01-28)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</a:rPr>
              <a:t>	- N. Federal Way/Lakeland South 	(01-01-28)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011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Countywide Assessed Value Forecast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200" b="1" dirty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ambria" panose="02040503050406030204" pitchFamily="18" charset="0"/>
              </a:rPr>
              <a:t>	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C3CED94-3747-49C8-A504-EC5C9C031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307228"/>
              </p:ext>
            </p:extLst>
          </p:nvPr>
        </p:nvGraphicFramePr>
        <p:xfrm>
          <a:off x="0" y="1676400"/>
          <a:ext cx="9144000" cy="5181605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265171056"/>
                    </a:ext>
                  </a:extLst>
                </a:gridCol>
                <a:gridCol w="2444620">
                  <a:extLst>
                    <a:ext uri="{9D8B030D-6E8A-4147-A177-3AD203B41FA5}">
                      <a16:colId xmlns:a16="http://schemas.microsoft.com/office/drawing/2014/main" val="1486913637"/>
                    </a:ext>
                  </a:extLst>
                </a:gridCol>
                <a:gridCol w="1268964">
                  <a:extLst>
                    <a:ext uri="{9D8B030D-6E8A-4147-A177-3AD203B41FA5}">
                      <a16:colId xmlns:a16="http://schemas.microsoft.com/office/drawing/2014/main" val="1101057702"/>
                    </a:ext>
                  </a:extLst>
                </a:gridCol>
                <a:gridCol w="2090057">
                  <a:extLst>
                    <a:ext uri="{9D8B030D-6E8A-4147-A177-3AD203B41FA5}">
                      <a16:colId xmlns:a16="http://schemas.microsoft.com/office/drawing/2014/main" val="2088429363"/>
                    </a:ext>
                  </a:extLst>
                </a:gridCol>
                <a:gridCol w="2425959">
                  <a:extLst>
                    <a:ext uri="{9D8B030D-6E8A-4147-A177-3AD203B41FA5}">
                      <a16:colId xmlns:a16="http://schemas.microsoft.com/office/drawing/2014/main" val="3723388804"/>
                    </a:ext>
                  </a:extLst>
                </a:gridCol>
              </a:tblGrid>
              <a:tr h="10308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Tax Year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Value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Annual Growth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% Change from August 2021 Forecast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 Change from </a:t>
                      </a:r>
                      <a:b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</a:br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August 2021 </a:t>
                      </a:r>
                      <a:b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</a:br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Forecast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016954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$642,490,492,044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5.91%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015505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$659,534,881,337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2.65%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24375"/>
                  </a:ext>
                </a:extLst>
              </a:tr>
              <a:tr h="3573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$722,527,903,972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9.55%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1.92%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$13,640,095,569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63881"/>
                  </a:ext>
                </a:extLst>
              </a:tr>
              <a:tr h="3573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$810,030,823,561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12.11%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8.42%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$62,928,490,620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541344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$867,089,671,676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7.04%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10.00%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$78,831,467,768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068490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$912,931,197,366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5.29%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10.60%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$87,504,616,537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030133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$962,300,397,314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5.41%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11.59%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$99,976,866,815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819512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$1,012,244,596,569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5.19%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12.30%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$110,884,531,972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552973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$1,068,280,674,930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5.54%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13.43%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$126,458,655,831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61866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$1,125,319,159,205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5.34%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14.08%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$138,923,958,274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849387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$1,187,479,964,943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5.52%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15.16%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$156,281,372,440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843826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$1,248,355,263,059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5.13%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624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903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New Construction Forecast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981504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1296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Taxable sales overall came back in 2021 but a few sectors  have not fully recovered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5919BA2-35B1-45B8-BC1E-0CE907952A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823999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7284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King County Taxable Sales Forecast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200" b="1" dirty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ambria" panose="02040503050406030204" pitchFamily="18" charset="0"/>
              </a:rPr>
              <a:t>	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834DDE2-49AD-47F6-A21D-2BCE5C0F36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139003"/>
              </p:ext>
            </p:extLst>
          </p:nvPr>
        </p:nvGraphicFramePr>
        <p:xfrm>
          <a:off x="0" y="1676400"/>
          <a:ext cx="9144000" cy="5181594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1552348543"/>
                    </a:ext>
                  </a:extLst>
                </a:gridCol>
                <a:gridCol w="2444620">
                  <a:extLst>
                    <a:ext uri="{9D8B030D-6E8A-4147-A177-3AD203B41FA5}">
                      <a16:colId xmlns:a16="http://schemas.microsoft.com/office/drawing/2014/main" val="3463057423"/>
                    </a:ext>
                  </a:extLst>
                </a:gridCol>
                <a:gridCol w="1268964">
                  <a:extLst>
                    <a:ext uri="{9D8B030D-6E8A-4147-A177-3AD203B41FA5}">
                      <a16:colId xmlns:a16="http://schemas.microsoft.com/office/drawing/2014/main" val="868997222"/>
                    </a:ext>
                  </a:extLst>
                </a:gridCol>
                <a:gridCol w="2090057">
                  <a:extLst>
                    <a:ext uri="{9D8B030D-6E8A-4147-A177-3AD203B41FA5}">
                      <a16:colId xmlns:a16="http://schemas.microsoft.com/office/drawing/2014/main" val="3787487877"/>
                    </a:ext>
                  </a:extLst>
                </a:gridCol>
                <a:gridCol w="2425959">
                  <a:extLst>
                    <a:ext uri="{9D8B030D-6E8A-4147-A177-3AD203B41FA5}">
                      <a16:colId xmlns:a16="http://schemas.microsoft.com/office/drawing/2014/main" val="1816003024"/>
                    </a:ext>
                  </a:extLst>
                </a:gridCol>
              </a:tblGrid>
              <a:tr h="10308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Tax Year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Value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Annual Growth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% Change from August 2021 Forecast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 Change from </a:t>
                      </a:r>
                      <a:b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</a:br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August 2021 </a:t>
                      </a:r>
                      <a:b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</a:br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Forecast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040788"/>
                  </a:ext>
                </a:extLst>
              </a:tr>
              <a:tr h="3436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$70,728,682,615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-7.53%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255692"/>
                  </a:ext>
                </a:extLst>
              </a:tr>
              <a:tr h="3573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$82,495,306,590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16.64%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3.67%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$2,917,023,964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960852"/>
                  </a:ext>
                </a:extLst>
              </a:tr>
              <a:tr h="3573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$87,182,362,803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5.80%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3.76%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$3,157,936,554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206868"/>
                  </a:ext>
                </a:extLst>
              </a:tr>
              <a:tr h="3436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$91,376,935,836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4.81%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2.91%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$2,581,255,204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73064"/>
                  </a:ext>
                </a:extLst>
              </a:tr>
              <a:tr h="3436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$96,272,933,497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5.36%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2.76%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$2,586,240,527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237456"/>
                  </a:ext>
                </a:extLst>
              </a:tr>
              <a:tr h="3436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$100,877,822,803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4.78%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1.86%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$1,838,121,450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815947"/>
                  </a:ext>
                </a:extLst>
              </a:tr>
              <a:tr h="3436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$105,698,315,817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4.78%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1.99%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$2,066,149,947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056365"/>
                  </a:ext>
                </a:extLst>
              </a:tr>
              <a:tr h="3436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$111,626,287,818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5.61%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2.54%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$2,760,708,782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2274"/>
                  </a:ext>
                </a:extLst>
              </a:tr>
              <a:tr h="3436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$117,381,432,440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5.16%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2.64%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$3,018,294,224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261184"/>
                  </a:ext>
                </a:extLst>
              </a:tr>
              <a:tr h="3436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$122,963,925,462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4.76%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2.68%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$3,214,861,919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26164"/>
                  </a:ext>
                </a:extLst>
              </a:tr>
              <a:tr h="3436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$128,767,077,357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4.72%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$2,519,767,455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753844"/>
                  </a:ext>
                </a:extLst>
              </a:tr>
              <a:tr h="3436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$134,683,058,276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4.59%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687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209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shington state map image">
            <a:extLst>
              <a:ext uri="{FF2B5EF4-FFF2-40B4-BE49-F238E27FC236}">
                <a16:creationId xmlns:a16="http://schemas.microsoft.com/office/drawing/2014/main" id="{6553D30C-D6D9-48F7-9052-9FDF27B5D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95" y="1497291"/>
            <a:ext cx="8009009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B1BE633-B0F4-4F62-9A0D-D84C30419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Forecast Horizon:</a:t>
            </a:r>
            <a:b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</a:b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Infrastructure &amp; climate change </a:t>
            </a:r>
            <a:b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</a:b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response increasingly impactful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627B282C-AC65-438D-B2CE-4E93F68BC4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2713285"/>
              </p:ext>
            </p:extLst>
          </p:nvPr>
        </p:nvGraphicFramePr>
        <p:xfrm>
          <a:off x="0" y="3962400"/>
          <a:ext cx="9144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DD84DC3-9336-4B7F-A1BD-18F5EFF6242E}"/>
              </a:ext>
            </a:extLst>
          </p:cNvPr>
          <p:cNvSpPr txBox="1"/>
          <p:nvPr/>
        </p:nvSpPr>
        <p:spPr>
          <a:xfrm>
            <a:off x="105465" y="1874005"/>
            <a:ext cx="2994695" cy="14773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Cap &amp; Invest Program &amp; Clean Fuels Begin (1/23)</a:t>
            </a:r>
            <a:b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Commercial Gas Furnace &amp; Water Heater Ban (7/23)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51CFFD-751A-4D78-9355-924A2FAF8DBD}"/>
              </a:ext>
            </a:extLst>
          </p:cNvPr>
          <p:cNvSpPr txBox="1"/>
          <p:nvPr/>
        </p:nvSpPr>
        <p:spPr>
          <a:xfrm>
            <a:off x="3319804" y="1874005"/>
            <a:ext cx="2623796" cy="14773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Energy Generation Carbon Neutral </a:t>
            </a:r>
          </a:p>
          <a:p>
            <a:b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New Fossil Fuel Vehicle Sales Ban (Goal)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72642B-98F7-4D58-9099-02ACB7935093}"/>
              </a:ext>
            </a:extLst>
          </p:cNvPr>
          <p:cNvSpPr txBox="1"/>
          <p:nvPr/>
        </p:nvSpPr>
        <p:spPr>
          <a:xfrm>
            <a:off x="1950426" y="3480550"/>
            <a:ext cx="1633193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IIJA Impulse </a:t>
            </a:r>
            <a:b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2022-2026 </a:t>
            </a:r>
          </a:p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($8b in WA</a:t>
            </a:r>
            <a:r>
              <a:rPr lang="en-US" dirty="0"/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97598B-18D2-4D23-AD45-28561FBF47B8}"/>
              </a:ext>
            </a:extLst>
          </p:cNvPr>
          <p:cNvSpPr txBox="1"/>
          <p:nvPr/>
        </p:nvSpPr>
        <p:spPr>
          <a:xfrm>
            <a:off x="5315348" y="3620134"/>
            <a:ext cx="235185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100% Zero Emission Vehicle Sales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526517A7-0E87-4245-A295-78571E9D946F}"/>
              </a:ext>
            </a:extLst>
          </p:cNvPr>
          <p:cNvSpPr/>
          <p:nvPr/>
        </p:nvSpPr>
        <p:spPr>
          <a:xfrm rot="5400000">
            <a:off x="1906859" y="4098308"/>
            <a:ext cx="749565" cy="1362882"/>
          </a:xfrm>
          <a:prstGeom prst="leftBrace">
            <a:avLst>
              <a:gd name="adj1" fmla="val 8333"/>
              <a:gd name="adj2" fmla="val 48489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C981FF09-91B9-4ED9-A60E-BCB084E93113}"/>
              </a:ext>
            </a:extLst>
          </p:cNvPr>
          <p:cNvSpPr/>
          <p:nvPr/>
        </p:nvSpPr>
        <p:spPr>
          <a:xfrm>
            <a:off x="6376973" y="4266465"/>
            <a:ext cx="228600" cy="888067"/>
          </a:xfrm>
          <a:prstGeom prst="downArrow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CB0E6995-E9D0-44EB-9065-A10AEB35DB98}"/>
              </a:ext>
            </a:extLst>
          </p:cNvPr>
          <p:cNvSpPr/>
          <p:nvPr/>
        </p:nvSpPr>
        <p:spPr>
          <a:xfrm>
            <a:off x="4457698" y="3351333"/>
            <a:ext cx="228600" cy="1835833"/>
          </a:xfrm>
          <a:prstGeom prst="downArrow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9A9F30E3-4D4D-4DD1-824B-FC15F3168FAC}"/>
              </a:ext>
            </a:extLst>
          </p:cNvPr>
          <p:cNvSpPr/>
          <p:nvPr/>
        </p:nvSpPr>
        <p:spPr>
          <a:xfrm>
            <a:off x="1731569" y="3353506"/>
            <a:ext cx="228600" cy="1835833"/>
          </a:xfrm>
          <a:prstGeom prst="downArrow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101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B1BE633-B0F4-4F62-9A0D-D84C30419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The Infrastructure Investment and Jobs Act bringing investment to region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80E0CA0-C62F-4EC8-A2CD-160BC21EE7A2}"/>
              </a:ext>
            </a:extLst>
          </p:cNvPr>
          <p:cNvGraphicFramePr>
            <a:graphicFrameLocks noGrp="1"/>
          </p:cNvGraphicFramePr>
          <p:nvPr/>
        </p:nvGraphicFramePr>
        <p:xfrm>
          <a:off x="1139871" y="1676400"/>
          <a:ext cx="6864258" cy="4876800"/>
        </p:xfrm>
        <a:graphic>
          <a:graphicData uri="http://schemas.openxmlformats.org/drawingml/2006/table">
            <a:tbl>
              <a:tblPr/>
              <a:tblGrid>
                <a:gridCol w="3432129">
                  <a:extLst>
                    <a:ext uri="{9D8B030D-6E8A-4147-A177-3AD203B41FA5}">
                      <a16:colId xmlns:a16="http://schemas.microsoft.com/office/drawing/2014/main" val="242112044"/>
                    </a:ext>
                  </a:extLst>
                </a:gridCol>
                <a:gridCol w="3432129">
                  <a:extLst>
                    <a:ext uri="{9D8B030D-6E8A-4147-A177-3AD203B41FA5}">
                      <a16:colId xmlns:a16="http://schemas.microsoft.com/office/drawing/2014/main" val="2395823523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 State Components</a:t>
                      </a:r>
                    </a:p>
                  </a:txBody>
                  <a:tcPr marL="5657" marR="5657" marT="5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0669100"/>
                  </a:ext>
                </a:extLst>
              </a:tr>
              <a:tr h="1889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$8.6 billion of the $1.2 trillion program headed to WA</a:t>
                      </a:r>
                    </a:p>
                  </a:txBody>
                  <a:tcPr marL="5657" marR="5657" marT="5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301091"/>
                  </a:ext>
                </a:extLst>
              </a:tr>
              <a:tr h="195072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676152"/>
                  </a:ext>
                </a:extLst>
              </a:tr>
              <a:tr h="2255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Roads and Bridges</a:t>
                      </a:r>
                    </a:p>
                  </a:txBody>
                  <a:tcPr marL="5657" marR="5657" marT="5657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57" marR="5657" marT="5657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334962"/>
                  </a:ext>
                </a:extLst>
              </a:tr>
              <a:tr h="1950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-Hi-way Apportioned Programs………………………………………..</a:t>
                      </a:r>
                    </a:p>
                  </a:txBody>
                  <a:tcPr marL="5657" marR="5657" marT="5657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$4.7b</a:t>
                      </a:r>
                    </a:p>
                  </a:txBody>
                  <a:tcPr marL="5657" marR="5657" marT="5657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708101"/>
                  </a:ext>
                </a:extLst>
              </a:tr>
              <a:tr h="1889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-Bridge Replacement &amp; Repairs………………………………………..</a:t>
                      </a:r>
                    </a:p>
                  </a:txBody>
                  <a:tcPr marL="5657" marR="5657" marT="5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$605m</a:t>
                      </a:r>
                    </a:p>
                  </a:txBody>
                  <a:tcPr marL="5657" marR="5657" marT="5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182847"/>
                  </a:ext>
                </a:extLst>
              </a:tr>
              <a:tr h="19507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0742980"/>
                  </a:ext>
                </a:extLst>
              </a:tr>
              <a:tr h="2255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Transportation funding</a:t>
                      </a:r>
                    </a:p>
                  </a:txBody>
                  <a:tcPr marL="5657" marR="5657" marT="5657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$1.79b</a:t>
                      </a:r>
                    </a:p>
                  </a:txBody>
                  <a:tcPr marL="5657" marR="5657" marT="5657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083156"/>
                  </a:ext>
                </a:extLst>
              </a:tr>
              <a:tr h="1950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-Sound Transit …………………………………………………………………</a:t>
                      </a:r>
                    </a:p>
                  </a:txBody>
                  <a:tcPr marL="5657" marR="5657" marT="5657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$381m  Puget Sound specific</a:t>
                      </a:r>
                    </a:p>
                  </a:txBody>
                  <a:tcPr marL="5657" marR="5657" marT="5657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323306"/>
                  </a:ext>
                </a:extLst>
              </a:tr>
              <a:tr h="1889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-KC Metro…………………………………………………………………………</a:t>
                      </a:r>
                    </a:p>
                  </a:txBody>
                  <a:tcPr marL="5657" marR="5657" marT="5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$559m  King County specific</a:t>
                      </a:r>
                    </a:p>
                  </a:txBody>
                  <a:tcPr marL="5657" marR="5657" marT="5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6847175"/>
                  </a:ext>
                </a:extLst>
              </a:tr>
              <a:tr h="1889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-Remainder……………………………………………………………………...</a:t>
                      </a:r>
                    </a:p>
                  </a:txBody>
                  <a:tcPr marL="5657" marR="5657" marT="5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$850m</a:t>
                      </a:r>
                    </a:p>
                  </a:txBody>
                  <a:tcPr marL="5657" marR="5657" marT="5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708313"/>
                  </a:ext>
                </a:extLst>
              </a:tr>
              <a:tr h="19507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031057"/>
                  </a:ext>
                </a:extLst>
              </a:tr>
              <a:tr h="2255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Airports</a:t>
                      </a:r>
                    </a:p>
                  </a:txBody>
                  <a:tcPr marL="5657" marR="5657" marT="5657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$385m</a:t>
                      </a:r>
                    </a:p>
                  </a:txBody>
                  <a:tcPr marL="5657" marR="5657" marT="5657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424568"/>
                  </a:ext>
                </a:extLst>
              </a:tr>
              <a:tr h="1950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-SeaTac…………………………………………………………………………….</a:t>
                      </a:r>
                    </a:p>
                  </a:txBody>
                  <a:tcPr marL="5657" marR="5657" marT="5657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$228m  Puget Sound specific</a:t>
                      </a:r>
                    </a:p>
                  </a:txBody>
                  <a:tcPr marL="5657" marR="5657" marT="5657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4378533"/>
                  </a:ext>
                </a:extLst>
              </a:tr>
              <a:tr h="1889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-Paine Field………………………………………………………………………</a:t>
                      </a:r>
                    </a:p>
                  </a:txBody>
                  <a:tcPr marL="5657" marR="5657" marT="5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$16m  Puget Sound specific</a:t>
                      </a:r>
                    </a:p>
                  </a:txBody>
                  <a:tcPr marL="5657" marR="5657" marT="5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76081"/>
                  </a:ext>
                </a:extLst>
              </a:tr>
              <a:tr h="1889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-KC International Airport………………………………………………….</a:t>
                      </a:r>
                    </a:p>
                  </a:txBody>
                  <a:tcPr marL="5657" marR="5657" marT="5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$6.8m  King County specific</a:t>
                      </a:r>
                    </a:p>
                  </a:txBody>
                  <a:tcPr marL="5657" marR="5657" marT="5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501561"/>
                  </a:ext>
                </a:extLst>
              </a:tr>
              <a:tr h="19507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1433594"/>
                  </a:ext>
                </a:extLst>
              </a:tr>
              <a:tr h="2255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Climate Change &amp; Environmental Sustainability</a:t>
                      </a:r>
                    </a:p>
                  </a:txBody>
                  <a:tcPr marL="5657" marR="5657" marT="5657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57" marR="5657" marT="5657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5256625"/>
                  </a:ext>
                </a:extLst>
              </a:tr>
              <a:tr h="1950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-EV Charging Stations……………………………………………………….</a:t>
                      </a:r>
                    </a:p>
                  </a:txBody>
                  <a:tcPr marL="5657" marR="5657" marT="5657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$71m</a:t>
                      </a:r>
                    </a:p>
                  </a:txBody>
                  <a:tcPr marL="5657" marR="5657" marT="5657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177742"/>
                  </a:ext>
                </a:extLst>
              </a:tr>
              <a:tr h="1889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-Wildfire mitigation………………………………………………………….</a:t>
                      </a:r>
                    </a:p>
                  </a:txBody>
                  <a:tcPr marL="5657" marR="5657" marT="5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$39m</a:t>
                      </a:r>
                    </a:p>
                  </a:txBody>
                  <a:tcPr marL="5657" marR="5657" marT="5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5473057"/>
                  </a:ext>
                </a:extLst>
              </a:tr>
              <a:tr h="1889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-Statewide Salmon Rehabilitation effort…………………….......</a:t>
                      </a:r>
                    </a:p>
                  </a:txBody>
                  <a:tcPr marL="5657" marR="5657" marT="5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Undefined share of $1b in total Federal funding</a:t>
                      </a:r>
                    </a:p>
                  </a:txBody>
                  <a:tcPr marL="5657" marR="5657" marT="5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1721330"/>
                  </a:ext>
                </a:extLst>
              </a:tr>
              <a:tr h="19507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7" marR="5657" marT="565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9213743"/>
                  </a:ext>
                </a:extLst>
              </a:tr>
              <a:tr h="2255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Broadband Internet Access</a:t>
                      </a:r>
                    </a:p>
                  </a:txBody>
                  <a:tcPr marL="5657" marR="5657" marT="5657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$100m</a:t>
                      </a:r>
                    </a:p>
                  </a:txBody>
                  <a:tcPr marL="5657" marR="5657" marT="5657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878504"/>
                  </a:ext>
                </a:extLst>
              </a:tr>
              <a:tr h="2255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Improved Drinking Water Infrastructure</a:t>
                      </a:r>
                    </a:p>
                  </a:txBody>
                  <a:tcPr marL="5657" marR="5657" marT="5657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$882m</a:t>
                      </a:r>
                    </a:p>
                  </a:txBody>
                  <a:tcPr marL="5657" marR="5657" marT="5657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4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699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The U.S. economy recovered in 2021 and most forecasts call for growth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5699897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66437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King County </a:t>
            </a:r>
            <a:b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</a:b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Office of Economic and Financial Analysis</a:t>
            </a:r>
            <a:b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</a:br>
            <a:b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</a:b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http://www.kingcounty.gov/independent/forecasting.aspx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739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70FF45C-2955-442C-85C4-73D291C433C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There are 11.4 Million Job Openings putting upward pressure on wages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51567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8803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70FF45C-2955-442C-85C4-73D291C433C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Turn-back-the-clock on Inflation-high now but not 1980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1DEC77E-48A0-4545-819F-C1E6A5394F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9678500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8837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70FF45C-2955-442C-85C4-73D291C433C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The Federal Reserve is likely to tighten a lot over the next six months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1DEC77E-48A0-4545-819F-C1E6A5394F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603626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1325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70FF45C-2955-442C-85C4-73D291C433C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Recession risk is elevated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1DEC77E-48A0-4545-819F-C1E6A5394F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3968594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7972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King County indicators continue to show recovery but also imbalances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584246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673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A6E66D-1E9B-40C2-8C8F-DD6435E5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98FAB58-2F45-4DD2-BAAF-B3DA41C04E4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King County employment experience has varied by industry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5AB2F04-F81F-47C6-A4E8-178E45F99B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5131170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9857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C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14526</TotalTime>
  <Words>1872</Words>
  <Application>Microsoft Office PowerPoint</Application>
  <PresentationFormat>On-screen Show (4:3)</PresentationFormat>
  <Paragraphs>499</Paragraphs>
  <Slides>30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Arial Rounded MT Bold</vt:lpstr>
      <vt:lpstr>Calibri</vt:lpstr>
      <vt:lpstr>Cambria</vt:lpstr>
      <vt:lpstr>Office Theme</vt:lpstr>
      <vt:lpstr>. 2022 King County Economic and Revenue Forecast Presentation to the Puget Sound Finance Officer’s Association  </vt:lpstr>
      <vt:lpstr>PowerPoint Presentation</vt:lpstr>
      <vt:lpstr>The U.S. economy recovered in 2021 and most forecasts call for growth</vt:lpstr>
      <vt:lpstr>PowerPoint Presentation</vt:lpstr>
      <vt:lpstr>PowerPoint Presentation</vt:lpstr>
      <vt:lpstr>PowerPoint Presentation</vt:lpstr>
      <vt:lpstr>PowerPoint Presentation</vt:lpstr>
      <vt:lpstr>King County indicators continue to show recovery but also imbalances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Residential permitting dipped in 2020 but has come back on multi-family </vt:lpstr>
      <vt:lpstr>PowerPoint Presentation</vt:lpstr>
      <vt:lpstr>PowerPoint Presentation</vt:lpstr>
      <vt:lpstr>Tourism was hit hard during Covid but should recover in 2023</vt:lpstr>
      <vt:lpstr>The King County forecast calls for continued growth but faces risks</vt:lpstr>
      <vt:lpstr>March 2022 Revenue Forecasts</vt:lpstr>
      <vt:lpstr>Countywide Assessed Value Forecast</vt:lpstr>
      <vt:lpstr>New Construction Forecast</vt:lpstr>
      <vt:lpstr>Taxable sales overall came back in 2021 but a few sectors  have not fully recovered</vt:lpstr>
      <vt:lpstr>King County Taxable Sales Forecast</vt:lpstr>
      <vt:lpstr>Forecast Horizon: Infrastructure &amp; climate change  response increasingly impactful</vt:lpstr>
      <vt:lpstr>The Infrastructure Investment and Jobs Act bringing investment to region</vt:lpstr>
      <vt:lpstr>King County  Office of Economic and Financial Analysis  http://www.kingcounty.gov/independent/forecasting.aspx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 2020 King County Economic and Revenue Forecast Presentation to the King County Forecast Council</dc:title>
  <dc:creator>Cacallori, Anthony</dc:creator>
  <cp:lastModifiedBy>Gabrielle Nicas</cp:lastModifiedBy>
  <cp:revision>507</cp:revision>
  <dcterms:created xsi:type="dcterms:W3CDTF">2020-05-11T23:38:28Z</dcterms:created>
  <dcterms:modified xsi:type="dcterms:W3CDTF">2022-06-08T16:58:30Z</dcterms:modified>
</cp:coreProperties>
</file>